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22"/>
  </p:handoutMasterIdLst>
  <p:sldIdLst>
    <p:sldId id="256" r:id="rId2"/>
    <p:sldId id="259" r:id="rId3"/>
    <p:sldId id="273" r:id="rId4"/>
    <p:sldId id="271" r:id="rId5"/>
    <p:sldId id="276" r:id="rId6"/>
    <p:sldId id="286" r:id="rId7"/>
    <p:sldId id="278" r:id="rId8"/>
    <p:sldId id="262" r:id="rId9"/>
    <p:sldId id="264" r:id="rId10"/>
    <p:sldId id="263" r:id="rId11"/>
    <p:sldId id="265" r:id="rId12"/>
    <p:sldId id="266" r:id="rId13"/>
    <p:sldId id="269" r:id="rId14"/>
    <p:sldId id="267" r:id="rId15"/>
    <p:sldId id="268" r:id="rId16"/>
    <p:sldId id="258" r:id="rId17"/>
    <p:sldId id="260" r:id="rId18"/>
    <p:sldId id="284" r:id="rId19"/>
    <p:sldId id="285" r:id="rId20"/>
    <p:sldId id="287" r:id="rId21"/>
  </p:sldIdLst>
  <p:sldSz cx="12192000" cy="6858000"/>
  <p:notesSz cx="7023100" cy="93091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2F68A-36E7-4721-80A9-765D25E394B7}" type="doc">
      <dgm:prSet loTypeId="urn:microsoft.com/office/officeart/2005/8/layout/cycle2" loCatId="cycle" qsTypeId="urn:microsoft.com/office/officeart/2005/8/quickstyle/3d9" qsCatId="3D" csTypeId="urn:microsoft.com/office/officeart/2005/8/colors/accent3_1" csCatId="accent3" phldr="1"/>
      <dgm:spPr/>
      <dgm:t>
        <a:bodyPr/>
        <a:lstStyle/>
        <a:p>
          <a:endParaRPr lang="es-SV"/>
        </a:p>
      </dgm:t>
    </dgm:pt>
    <dgm:pt modelId="{83B08150-FA57-4E72-810C-059D10C06AB6}">
      <dgm:prSet phldrT="[Texto]"/>
      <dgm:spPr/>
      <dgm:t>
        <a:bodyPr/>
        <a:lstStyle/>
        <a:p>
          <a:r>
            <a:rPr lang="es-SV" dirty="0" smtClean="0"/>
            <a:t>EE.UU</a:t>
          </a:r>
          <a:endParaRPr lang="es-SV" dirty="0"/>
        </a:p>
      </dgm:t>
    </dgm:pt>
    <dgm:pt modelId="{94E0EE0C-48B3-457A-8E5C-232DC59F6300}" type="parTrans" cxnId="{86291B74-9BEF-443C-8D00-EDA77C3B87E7}">
      <dgm:prSet/>
      <dgm:spPr/>
      <dgm:t>
        <a:bodyPr/>
        <a:lstStyle/>
        <a:p>
          <a:endParaRPr lang="es-SV"/>
        </a:p>
      </dgm:t>
    </dgm:pt>
    <dgm:pt modelId="{4E3EA1B8-17C3-49A5-93A8-99D8DBC6858B}" type="sibTrans" cxnId="{86291B74-9BEF-443C-8D00-EDA77C3B87E7}">
      <dgm:prSet/>
      <dgm:spPr/>
      <dgm:t>
        <a:bodyPr/>
        <a:lstStyle/>
        <a:p>
          <a:endParaRPr lang="es-SV"/>
        </a:p>
      </dgm:t>
    </dgm:pt>
    <dgm:pt modelId="{A627022E-C08D-4644-8423-33C69D1AEEC9}">
      <dgm:prSet phldrT="[Texto]"/>
      <dgm:spPr/>
      <dgm:t>
        <a:bodyPr/>
        <a:lstStyle/>
        <a:p>
          <a:r>
            <a:rPr lang="es-SV" dirty="0" smtClean="0"/>
            <a:t>Alemania</a:t>
          </a:r>
          <a:endParaRPr lang="es-SV" dirty="0"/>
        </a:p>
      </dgm:t>
    </dgm:pt>
    <dgm:pt modelId="{F3C103FB-42AB-45D9-95C3-87D78C15CBFB}" type="parTrans" cxnId="{2894419F-492D-4710-88D0-EFB9E1CE8D8A}">
      <dgm:prSet/>
      <dgm:spPr/>
      <dgm:t>
        <a:bodyPr/>
        <a:lstStyle/>
        <a:p>
          <a:endParaRPr lang="es-SV"/>
        </a:p>
      </dgm:t>
    </dgm:pt>
    <dgm:pt modelId="{E24744DA-386F-4F7E-B6B0-13412D3F3766}" type="sibTrans" cxnId="{2894419F-492D-4710-88D0-EFB9E1CE8D8A}">
      <dgm:prSet/>
      <dgm:spPr/>
      <dgm:t>
        <a:bodyPr/>
        <a:lstStyle/>
        <a:p>
          <a:endParaRPr lang="es-SV"/>
        </a:p>
      </dgm:t>
    </dgm:pt>
    <dgm:pt modelId="{2357E86F-E768-4383-841F-1B3DE9A7741B}">
      <dgm:prSet phldrT="[Texto]"/>
      <dgm:spPr/>
      <dgm:t>
        <a:bodyPr/>
        <a:lstStyle/>
        <a:p>
          <a:r>
            <a:rPr lang="es-SV" dirty="0" smtClean="0"/>
            <a:t>Costa Rica</a:t>
          </a:r>
          <a:endParaRPr lang="es-SV" dirty="0"/>
        </a:p>
      </dgm:t>
    </dgm:pt>
    <dgm:pt modelId="{389F1318-EDA6-4C2D-8D30-3956944C6E6D}" type="parTrans" cxnId="{E110C80C-32E5-41A9-9227-715DC2A6EF8F}">
      <dgm:prSet/>
      <dgm:spPr/>
      <dgm:t>
        <a:bodyPr/>
        <a:lstStyle/>
        <a:p>
          <a:endParaRPr lang="es-SV"/>
        </a:p>
      </dgm:t>
    </dgm:pt>
    <dgm:pt modelId="{4A4FA958-0DEE-494A-A10B-9478524C57D5}" type="sibTrans" cxnId="{E110C80C-32E5-41A9-9227-715DC2A6EF8F}">
      <dgm:prSet/>
      <dgm:spPr/>
      <dgm:t>
        <a:bodyPr/>
        <a:lstStyle/>
        <a:p>
          <a:endParaRPr lang="es-SV"/>
        </a:p>
      </dgm:t>
    </dgm:pt>
    <dgm:pt modelId="{EE77F149-FAD1-4668-ACF5-E109F6067385}">
      <dgm:prSet phldrT="[Texto]"/>
      <dgm:spPr/>
      <dgm:t>
        <a:bodyPr/>
        <a:lstStyle/>
        <a:p>
          <a:r>
            <a:rPr lang="es-SV" dirty="0" smtClean="0"/>
            <a:t>México</a:t>
          </a:r>
          <a:endParaRPr lang="es-SV" dirty="0"/>
        </a:p>
      </dgm:t>
    </dgm:pt>
    <dgm:pt modelId="{AA12F26B-D308-4508-AE9D-B4A0CC59D741}" type="parTrans" cxnId="{05FDB829-4987-45B6-B6C2-89A4404CB6E6}">
      <dgm:prSet/>
      <dgm:spPr/>
      <dgm:t>
        <a:bodyPr/>
        <a:lstStyle/>
        <a:p>
          <a:endParaRPr lang="es-SV"/>
        </a:p>
      </dgm:t>
    </dgm:pt>
    <dgm:pt modelId="{EF30C9E9-D1A4-4FC9-918A-81119DE3A292}" type="sibTrans" cxnId="{05FDB829-4987-45B6-B6C2-89A4404CB6E6}">
      <dgm:prSet/>
      <dgm:spPr/>
      <dgm:t>
        <a:bodyPr/>
        <a:lstStyle/>
        <a:p>
          <a:endParaRPr lang="es-SV"/>
        </a:p>
      </dgm:t>
    </dgm:pt>
    <dgm:pt modelId="{F383E55F-1296-47D7-BAF8-F382C5718A6F}">
      <dgm:prSet phldrT="[Texto]"/>
      <dgm:spPr/>
      <dgm:t>
        <a:bodyPr/>
        <a:lstStyle/>
        <a:p>
          <a:r>
            <a:rPr lang="es-SV" dirty="0" smtClean="0"/>
            <a:t>El Salvador</a:t>
          </a:r>
          <a:endParaRPr lang="es-SV" dirty="0"/>
        </a:p>
      </dgm:t>
    </dgm:pt>
    <dgm:pt modelId="{A518D6AD-B0B0-4014-8040-C996B261B315}" type="parTrans" cxnId="{6E962818-61B5-4810-8AE2-8D53FFE671ED}">
      <dgm:prSet/>
      <dgm:spPr/>
      <dgm:t>
        <a:bodyPr/>
        <a:lstStyle/>
        <a:p>
          <a:endParaRPr lang="es-SV"/>
        </a:p>
      </dgm:t>
    </dgm:pt>
    <dgm:pt modelId="{4AB2DBDE-CAFD-4053-A328-3777F11F1F21}" type="sibTrans" cxnId="{6E962818-61B5-4810-8AE2-8D53FFE671ED}">
      <dgm:prSet/>
      <dgm:spPr/>
      <dgm:t>
        <a:bodyPr/>
        <a:lstStyle/>
        <a:p>
          <a:endParaRPr lang="es-SV"/>
        </a:p>
      </dgm:t>
    </dgm:pt>
    <dgm:pt modelId="{09E4F573-4E00-4FEF-8F29-058A59143455}" type="pres">
      <dgm:prSet presAssocID="{ABA2F68A-36E7-4721-80A9-765D25E394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3A18E9C8-B51B-4AB4-A0C5-51F1FE415D76}" type="pres">
      <dgm:prSet presAssocID="{83B08150-FA57-4E72-810C-059D10C06AB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C1BAF719-7E16-4D64-8C75-7B14FE57867C}" type="pres">
      <dgm:prSet presAssocID="{4E3EA1B8-17C3-49A5-93A8-99D8DBC6858B}" presName="sibTrans" presStyleLbl="sibTrans2D1" presStyleIdx="0" presStyleCnt="5"/>
      <dgm:spPr/>
      <dgm:t>
        <a:bodyPr/>
        <a:lstStyle/>
        <a:p>
          <a:endParaRPr lang="es-SV"/>
        </a:p>
      </dgm:t>
    </dgm:pt>
    <dgm:pt modelId="{34324C68-B722-41D9-BA23-64CEE2529AE5}" type="pres">
      <dgm:prSet presAssocID="{4E3EA1B8-17C3-49A5-93A8-99D8DBC6858B}" presName="connectorText" presStyleLbl="sibTrans2D1" presStyleIdx="0" presStyleCnt="5"/>
      <dgm:spPr/>
      <dgm:t>
        <a:bodyPr/>
        <a:lstStyle/>
        <a:p>
          <a:endParaRPr lang="es-SV"/>
        </a:p>
      </dgm:t>
    </dgm:pt>
    <dgm:pt modelId="{5386A2F9-0BC2-49A9-A3D9-9A9B0EA9BF27}" type="pres">
      <dgm:prSet presAssocID="{A627022E-C08D-4644-8423-33C69D1AEE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D6412345-6856-459D-B632-AA0B33EDF524}" type="pres">
      <dgm:prSet presAssocID="{E24744DA-386F-4F7E-B6B0-13412D3F3766}" presName="sibTrans" presStyleLbl="sibTrans2D1" presStyleIdx="1" presStyleCnt="5"/>
      <dgm:spPr/>
      <dgm:t>
        <a:bodyPr/>
        <a:lstStyle/>
        <a:p>
          <a:endParaRPr lang="es-SV"/>
        </a:p>
      </dgm:t>
    </dgm:pt>
    <dgm:pt modelId="{722E1B45-9E23-4686-BDB6-DD52EC41A004}" type="pres">
      <dgm:prSet presAssocID="{E24744DA-386F-4F7E-B6B0-13412D3F3766}" presName="connectorText" presStyleLbl="sibTrans2D1" presStyleIdx="1" presStyleCnt="5"/>
      <dgm:spPr/>
      <dgm:t>
        <a:bodyPr/>
        <a:lstStyle/>
        <a:p>
          <a:endParaRPr lang="es-SV"/>
        </a:p>
      </dgm:t>
    </dgm:pt>
    <dgm:pt modelId="{CCC31349-A847-48EB-92E1-93215D3B6C71}" type="pres">
      <dgm:prSet presAssocID="{2357E86F-E768-4383-841F-1B3DE9A774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7BCA034-0537-4355-A3CB-EA7E0D31B116}" type="pres">
      <dgm:prSet presAssocID="{4A4FA958-0DEE-494A-A10B-9478524C57D5}" presName="sibTrans" presStyleLbl="sibTrans2D1" presStyleIdx="2" presStyleCnt="5"/>
      <dgm:spPr/>
      <dgm:t>
        <a:bodyPr/>
        <a:lstStyle/>
        <a:p>
          <a:endParaRPr lang="es-SV"/>
        </a:p>
      </dgm:t>
    </dgm:pt>
    <dgm:pt modelId="{875556B6-7AAA-4DA4-90BF-92FD5A97A4C9}" type="pres">
      <dgm:prSet presAssocID="{4A4FA958-0DEE-494A-A10B-9478524C57D5}" presName="connectorText" presStyleLbl="sibTrans2D1" presStyleIdx="2" presStyleCnt="5"/>
      <dgm:spPr/>
      <dgm:t>
        <a:bodyPr/>
        <a:lstStyle/>
        <a:p>
          <a:endParaRPr lang="es-SV"/>
        </a:p>
      </dgm:t>
    </dgm:pt>
    <dgm:pt modelId="{240FA4A3-49F8-426B-BEF7-5809E509CDF1}" type="pres">
      <dgm:prSet presAssocID="{EE77F149-FAD1-4668-ACF5-E109F60673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20D5171-4D50-408E-886F-693A64CB367E}" type="pres">
      <dgm:prSet presAssocID="{EF30C9E9-D1A4-4FC9-918A-81119DE3A292}" presName="sibTrans" presStyleLbl="sibTrans2D1" presStyleIdx="3" presStyleCnt="5"/>
      <dgm:spPr/>
      <dgm:t>
        <a:bodyPr/>
        <a:lstStyle/>
        <a:p>
          <a:endParaRPr lang="es-SV"/>
        </a:p>
      </dgm:t>
    </dgm:pt>
    <dgm:pt modelId="{3A15E102-D750-478A-92C5-6E03FBF487C0}" type="pres">
      <dgm:prSet presAssocID="{EF30C9E9-D1A4-4FC9-918A-81119DE3A292}" presName="connectorText" presStyleLbl="sibTrans2D1" presStyleIdx="3" presStyleCnt="5"/>
      <dgm:spPr/>
      <dgm:t>
        <a:bodyPr/>
        <a:lstStyle/>
        <a:p>
          <a:endParaRPr lang="es-SV"/>
        </a:p>
      </dgm:t>
    </dgm:pt>
    <dgm:pt modelId="{98EB42A5-2652-4F0F-9440-C74FD84D15B6}" type="pres">
      <dgm:prSet presAssocID="{F383E55F-1296-47D7-BAF8-F382C5718A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9850D227-09B7-4BFC-8819-3B18256B355C}" type="pres">
      <dgm:prSet presAssocID="{4AB2DBDE-CAFD-4053-A328-3777F11F1F21}" presName="sibTrans" presStyleLbl="sibTrans2D1" presStyleIdx="4" presStyleCnt="5"/>
      <dgm:spPr/>
      <dgm:t>
        <a:bodyPr/>
        <a:lstStyle/>
        <a:p>
          <a:endParaRPr lang="es-SV"/>
        </a:p>
      </dgm:t>
    </dgm:pt>
    <dgm:pt modelId="{F80ADEE8-0B88-4CC7-AAD3-4B6C735119EB}" type="pres">
      <dgm:prSet presAssocID="{4AB2DBDE-CAFD-4053-A328-3777F11F1F21}" presName="connectorText" presStyleLbl="sibTrans2D1" presStyleIdx="4" presStyleCnt="5"/>
      <dgm:spPr/>
      <dgm:t>
        <a:bodyPr/>
        <a:lstStyle/>
        <a:p>
          <a:endParaRPr lang="es-SV"/>
        </a:p>
      </dgm:t>
    </dgm:pt>
  </dgm:ptLst>
  <dgm:cxnLst>
    <dgm:cxn modelId="{86291B74-9BEF-443C-8D00-EDA77C3B87E7}" srcId="{ABA2F68A-36E7-4721-80A9-765D25E394B7}" destId="{83B08150-FA57-4E72-810C-059D10C06AB6}" srcOrd="0" destOrd="0" parTransId="{94E0EE0C-48B3-457A-8E5C-232DC59F6300}" sibTransId="{4E3EA1B8-17C3-49A5-93A8-99D8DBC6858B}"/>
    <dgm:cxn modelId="{B76F06FA-933D-43E7-9869-40E0EA64105A}" type="presOf" srcId="{4E3EA1B8-17C3-49A5-93A8-99D8DBC6858B}" destId="{34324C68-B722-41D9-BA23-64CEE2529AE5}" srcOrd="1" destOrd="0" presId="urn:microsoft.com/office/officeart/2005/8/layout/cycle2"/>
    <dgm:cxn modelId="{734DAAE4-2309-452E-8B9D-F50C2B075D20}" type="presOf" srcId="{4A4FA958-0DEE-494A-A10B-9478524C57D5}" destId="{27BCA034-0537-4355-A3CB-EA7E0D31B116}" srcOrd="0" destOrd="0" presId="urn:microsoft.com/office/officeart/2005/8/layout/cycle2"/>
    <dgm:cxn modelId="{DB7E5A7B-3761-4B6F-B0F7-8D412986FC55}" type="presOf" srcId="{E24744DA-386F-4F7E-B6B0-13412D3F3766}" destId="{722E1B45-9E23-4686-BDB6-DD52EC41A004}" srcOrd="1" destOrd="0" presId="urn:microsoft.com/office/officeart/2005/8/layout/cycle2"/>
    <dgm:cxn modelId="{5CE10E12-8E43-4FD0-9467-FD2CD1193476}" type="presOf" srcId="{E24744DA-386F-4F7E-B6B0-13412D3F3766}" destId="{D6412345-6856-459D-B632-AA0B33EDF524}" srcOrd="0" destOrd="0" presId="urn:microsoft.com/office/officeart/2005/8/layout/cycle2"/>
    <dgm:cxn modelId="{B6A59F8A-529D-4DCF-B9C0-771FAB538958}" type="presOf" srcId="{4AB2DBDE-CAFD-4053-A328-3777F11F1F21}" destId="{9850D227-09B7-4BFC-8819-3B18256B355C}" srcOrd="0" destOrd="0" presId="urn:microsoft.com/office/officeart/2005/8/layout/cycle2"/>
    <dgm:cxn modelId="{05FDB829-4987-45B6-B6C2-89A4404CB6E6}" srcId="{ABA2F68A-36E7-4721-80A9-765D25E394B7}" destId="{EE77F149-FAD1-4668-ACF5-E109F6067385}" srcOrd="3" destOrd="0" parTransId="{AA12F26B-D308-4508-AE9D-B4A0CC59D741}" sibTransId="{EF30C9E9-D1A4-4FC9-918A-81119DE3A292}"/>
    <dgm:cxn modelId="{315FFFBB-A388-4939-BF61-597BD645ED78}" type="presOf" srcId="{4AB2DBDE-CAFD-4053-A328-3777F11F1F21}" destId="{F80ADEE8-0B88-4CC7-AAD3-4B6C735119EB}" srcOrd="1" destOrd="0" presId="urn:microsoft.com/office/officeart/2005/8/layout/cycle2"/>
    <dgm:cxn modelId="{3EBC2A3A-749E-46C7-8B5A-6FD720CAF4D3}" type="presOf" srcId="{83B08150-FA57-4E72-810C-059D10C06AB6}" destId="{3A18E9C8-B51B-4AB4-A0C5-51F1FE415D76}" srcOrd="0" destOrd="0" presId="urn:microsoft.com/office/officeart/2005/8/layout/cycle2"/>
    <dgm:cxn modelId="{E9D24045-91F2-489C-8787-FD023D8E18FE}" type="presOf" srcId="{ABA2F68A-36E7-4721-80A9-765D25E394B7}" destId="{09E4F573-4E00-4FEF-8F29-058A59143455}" srcOrd="0" destOrd="0" presId="urn:microsoft.com/office/officeart/2005/8/layout/cycle2"/>
    <dgm:cxn modelId="{CFE4EFCF-FB3D-4B37-BE57-2A476BED8323}" type="presOf" srcId="{EE77F149-FAD1-4668-ACF5-E109F6067385}" destId="{240FA4A3-49F8-426B-BEF7-5809E509CDF1}" srcOrd="0" destOrd="0" presId="urn:microsoft.com/office/officeart/2005/8/layout/cycle2"/>
    <dgm:cxn modelId="{A63138BA-179E-4FEC-9D0E-0D51437B6DF9}" type="presOf" srcId="{EF30C9E9-D1A4-4FC9-918A-81119DE3A292}" destId="{920D5171-4D50-408E-886F-693A64CB367E}" srcOrd="0" destOrd="0" presId="urn:microsoft.com/office/officeart/2005/8/layout/cycle2"/>
    <dgm:cxn modelId="{FBA8BB02-54AB-4F04-9182-D7B98E903E3F}" type="presOf" srcId="{4E3EA1B8-17C3-49A5-93A8-99D8DBC6858B}" destId="{C1BAF719-7E16-4D64-8C75-7B14FE57867C}" srcOrd="0" destOrd="0" presId="urn:microsoft.com/office/officeart/2005/8/layout/cycle2"/>
    <dgm:cxn modelId="{21799A96-EA96-4B77-A2F1-C9E0D7CE94E3}" type="presOf" srcId="{2357E86F-E768-4383-841F-1B3DE9A7741B}" destId="{CCC31349-A847-48EB-92E1-93215D3B6C71}" srcOrd="0" destOrd="0" presId="urn:microsoft.com/office/officeart/2005/8/layout/cycle2"/>
    <dgm:cxn modelId="{C757D4D1-9BEE-4F0B-A587-DF09A6442A56}" type="presOf" srcId="{EF30C9E9-D1A4-4FC9-918A-81119DE3A292}" destId="{3A15E102-D750-478A-92C5-6E03FBF487C0}" srcOrd="1" destOrd="0" presId="urn:microsoft.com/office/officeart/2005/8/layout/cycle2"/>
    <dgm:cxn modelId="{32063934-F1BA-4029-8115-D900AD4E32B7}" type="presOf" srcId="{F383E55F-1296-47D7-BAF8-F382C5718A6F}" destId="{98EB42A5-2652-4F0F-9440-C74FD84D15B6}" srcOrd="0" destOrd="0" presId="urn:microsoft.com/office/officeart/2005/8/layout/cycle2"/>
    <dgm:cxn modelId="{A06A6BFC-EFD2-4163-B459-EFD356A0079F}" type="presOf" srcId="{A627022E-C08D-4644-8423-33C69D1AEEC9}" destId="{5386A2F9-0BC2-49A9-A3D9-9A9B0EA9BF27}" srcOrd="0" destOrd="0" presId="urn:microsoft.com/office/officeart/2005/8/layout/cycle2"/>
    <dgm:cxn modelId="{6E962818-61B5-4810-8AE2-8D53FFE671ED}" srcId="{ABA2F68A-36E7-4721-80A9-765D25E394B7}" destId="{F383E55F-1296-47D7-BAF8-F382C5718A6F}" srcOrd="4" destOrd="0" parTransId="{A518D6AD-B0B0-4014-8040-C996B261B315}" sibTransId="{4AB2DBDE-CAFD-4053-A328-3777F11F1F21}"/>
    <dgm:cxn modelId="{E110C80C-32E5-41A9-9227-715DC2A6EF8F}" srcId="{ABA2F68A-36E7-4721-80A9-765D25E394B7}" destId="{2357E86F-E768-4383-841F-1B3DE9A7741B}" srcOrd="2" destOrd="0" parTransId="{389F1318-EDA6-4C2D-8D30-3956944C6E6D}" sibTransId="{4A4FA958-0DEE-494A-A10B-9478524C57D5}"/>
    <dgm:cxn modelId="{DC9C93BA-01D9-401E-A99C-3A3CDC41F487}" type="presOf" srcId="{4A4FA958-0DEE-494A-A10B-9478524C57D5}" destId="{875556B6-7AAA-4DA4-90BF-92FD5A97A4C9}" srcOrd="1" destOrd="0" presId="urn:microsoft.com/office/officeart/2005/8/layout/cycle2"/>
    <dgm:cxn modelId="{2894419F-492D-4710-88D0-EFB9E1CE8D8A}" srcId="{ABA2F68A-36E7-4721-80A9-765D25E394B7}" destId="{A627022E-C08D-4644-8423-33C69D1AEEC9}" srcOrd="1" destOrd="0" parTransId="{F3C103FB-42AB-45D9-95C3-87D78C15CBFB}" sibTransId="{E24744DA-386F-4F7E-B6B0-13412D3F3766}"/>
    <dgm:cxn modelId="{15193722-7198-4C5A-A310-5E45A68259FF}" type="presParOf" srcId="{09E4F573-4E00-4FEF-8F29-058A59143455}" destId="{3A18E9C8-B51B-4AB4-A0C5-51F1FE415D76}" srcOrd="0" destOrd="0" presId="urn:microsoft.com/office/officeart/2005/8/layout/cycle2"/>
    <dgm:cxn modelId="{CCCEA024-DF90-4DA0-AB8F-2355F6ECCA03}" type="presParOf" srcId="{09E4F573-4E00-4FEF-8F29-058A59143455}" destId="{C1BAF719-7E16-4D64-8C75-7B14FE57867C}" srcOrd="1" destOrd="0" presId="urn:microsoft.com/office/officeart/2005/8/layout/cycle2"/>
    <dgm:cxn modelId="{FAD69F27-CFE7-483B-A930-B1577F56ABE8}" type="presParOf" srcId="{C1BAF719-7E16-4D64-8C75-7B14FE57867C}" destId="{34324C68-B722-41D9-BA23-64CEE2529AE5}" srcOrd="0" destOrd="0" presId="urn:microsoft.com/office/officeart/2005/8/layout/cycle2"/>
    <dgm:cxn modelId="{856FF9EE-D90E-4C8F-B1FA-3E970CD6EA35}" type="presParOf" srcId="{09E4F573-4E00-4FEF-8F29-058A59143455}" destId="{5386A2F9-0BC2-49A9-A3D9-9A9B0EA9BF27}" srcOrd="2" destOrd="0" presId="urn:microsoft.com/office/officeart/2005/8/layout/cycle2"/>
    <dgm:cxn modelId="{00DEA8FE-28F8-4DED-9EAD-914C9FA2F26D}" type="presParOf" srcId="{09E4F573-4E00-4FEF-8F29-058A59143455}" destId="{D6412345-6856-459D-B632-AA0B33EDF524}" srcOrd="3" destOrd="0" presId="urn:microsoft.com/office/officeart/2005/8/layout/cycle2"/>
    <dgm:cxn modelId="{61A9C568-3D59-47C0-BB8A-4CE46E189E9C}" type="presParOf" srcId="{D6412345-6856-459D-B632-AA0B33EDF524}" destId="{722E1B45-9E23-4686-BDB6-DD52EC41A004}" srcOrd="0" destOrd="0" presId="urn:microsoft.com/office/officeart/2005/8/layout/cycle2"/>
    <dgm:cxn modelId="{611F9292-DFAF-4F1F-B22E-E22AA28B38D3}" type="presParOf" srcId="{09E4F573-4E00-4FEF-8F29-058A59143455}" destId="{CCC31349-A847-48EB-92E1-93215D3B6C71}" srcOrd="4" destOrd="0" presId="urn:microsoft.com/office/officeart/2005/8/layout/cycle2"/>
    <dgm:cxn modelId="{275430C2-CBD7-48D3-8DDE-E5CFDA2AF8BA}" type="presParOf" srcId="{09E4F573-4E00-4FEF-8F29-058A59143455}" destId="{27BCA034-0537-4355-A3CB-EA7E0D31B116}" srcOrd="5" destOrd="0" presId="urn:microsoft.com/office/officeart/2005/8/layout/cycle2"/>
    <dgm:cxn modelId="{DC80F348-80D7-4D90-9F47-8E8D9083DBE8}" type="presParOf" srcId="{27BCA034-0537-4355-A3CB-EA7E0D31B116}" destId="{875556B6-7AAA-4DA4-90BF-92FD5A97A4C9}" srcOrd="0" destOrd="0" presId="urn:microsoft.com/office/officeart/2005/8/layout/cycle2"/>
    <dgm:cxn modelId="{EBE95F2F-1213-4FF6-8BD9-CBB8A765A53E}" type="presParOf" srcId="{09E4F573-4E00-4FEF-8F29-058A59143455}" destId="{240FA4A3-49F8-426B-BEF7-5809E509CDF1}" srcOrd="6" destOrd="0" presId="urn:microsoft.com/office/officeart/2005/8/layout/cycle2"/>
    <dgm:cxn modelId="{643DDBC3-3F4B-4739-A082-619BBE917E10}" type="presParOf" srcId="{09E4F573-4E00-4FEF-8F29-058A59143455}" destId="{920D5171-4D50-408E-886F-693A64CB367E}" srcOrd="7" destOrd="0" presId="urn:microsoft.com/office/officeart/2005/8/layout/cycle2"/>
    <dgm:cxn modelId="{701C1D41-C657-4532-973E-3F200E332256}" type="presParOf" srcId="{920D5171-4D50-408E-886F-693A64CB367E}" destId="{3A15E102-D750-478A-92C5-6E03FBF487C0}" srcOrd="0" destOrd="0" presId="urn:microsoft.com/office/officeart/2005/8/layout/cycle2"/>
    <dgm:cxn modelId="{6356930A-E4F1-4B96-9108-3DB40A82EF1A}" type="presParOf" srcId="{09E4F573-4E00-4FEF-8F29-058A59143455}" destId="{98EB42A5-2652-4F0F-9440-C74FD84D15B6}" srcOrd="8" destOrd="0" presId="urn:microsoft.com/office/officeart/2005/8/layout/cycle2"/>
    <dgm:cxn modelId="{8BC991D4-9E6D-4AFD-AF7A-73A24F218522}" type="presParOf" srcId="{09E4F573-4E00-4FEF-8F29-058A59143455}" destId="{9850D227-09B7-4BFC-8819-3B18256B355C}" srcOrd="9" destOrd="0" presId="urn:microsoft.com/office/officeart/2005/8/layout/cycle2"/>
    <dgm:cxn modelId="{5CCA5B94-E9A0-4AE7-BBC6-B5BCFE7FA202}" type="presParOf" srcId="{9850D227-09B7-4BFC-8819-3B18256B355C}" destId="{F80ADEE8-0B88-4CC7-AAD3-4B6C735119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68953-B694-44FF-9202-3D41A8C1BAE6}" type="doc">
      <dgm:prSet loTypeId="urn:microsoft.com/office/officeart/2005/8/layout/arrow5" loCatId="relationship" qsTypeId="urn:microsoft.com/office/officeart/2005/8/quickstyle/3d9" qsCatId="3D" csTypeId="urn:microsoft.com/office/officeart/2005/8/colors/accent4_4" csCatId="accent4" phldr="1"/>
      <dgm:spPr/>
      <dgm:t>
        <a:bodyPr/>
        <a:lstStyle/>
        <a:p>
          <a:endParaRPr lang="es-SV"/>
        </a:p>
      </dgm:t>
    </dgm:pt>
    <dgm:pt modelId="{BD0DCCE4-AC72-4196-BDC5-A1A854F24E35}">
      <dgm:prSet phldrT="[Texto]"/>
      <dgm:spPr/>
      <dgm:t>
        <a:bodyPr/>
        <a:lstStyle/>
        <a:p>
          <a:r>
            <a:rPr lang="es-SV" dirty="0" smtClean="0"/>
            <a:t>Mercancías</a:t>
          </a:r>
          <a:endParaRPr lang="es-SV" dirty="0"/>
        </a:p>
      </dgm:t>
    </dgm:pt>
    <dgm:pt modelId="{AF2B9C26-BEFE-4598-B1CB-A5464D81F41E}" type="parTrans" cxnId="{C412C387-9047-467B-AC31-EC9643E74987}">
      <dgm:prSet/>
      <dgm:spPr/>
      <dgm:t>
        <a:bodyPr/>
        <a:lstStyle/>
        <a:p>
          <a:endParaRPr lang="es-SV"/>
        </a:p>
      </dgm:t>
    </dgm:pt>
    <dgm:pt modelId="{D22529CA-A059-4D85-BC07-4EA915511BA1}" type="sibTrans" cxnId="{C412C387-9047-467B-AC31-EC9643E74987}">
      <dgm:prSet/>
      <dgm:spPr/>
      <dgm:t>
        <a:bodyPr/>
        <a:lstStyle/>
        <a:p>
          <a:endParaRPr lang="es-SV"/>
        </a:p>
      </dgm:t>
    </dgm:pt>
    <dgm:pt modelId="{F6880D82-F6B8-4464-ABDF-D4324AD52D82}">
      <dgm:prSet phldrT="[Texto]"/>
      <dgm:spPr/>
      <dgm:t>
        <a:bodyPr/>
        <a:lstStyle/>
        <a:p>
          <a:r>
            <a:rPr lang="es-SV" b="1" dirty="0" smtClean="0"/>
            <a:t>Servicios</a:t>
          </a:r>
          <a:endParaRPr lang="es-SV" b="1" dirty="0"/>
        </a:p>
      </dgm:t>
    </dgm:pt>
    <dgm:pt modelId="{BCB1324A-22AA-442F-9CAA-EFD221F0A372}" type="parTrans" cxnId="{84864C8C-82D0-4059-8ED6-E7DF8A448CD4}">
      <dgm:prSet/>
      <dgm:spPr/>
      <dgm:t>
        <a:bodyPr/>
        <a:lstStyle/>
        <a:p>
          <a:endParaRPr lang="es-SV"/>
        </a:p>
      </dgm:t>
    </dgm:pt>
    <dgm:pt modelId="{7DB11BCC-C8B4-4B19-A244-CB5B0CB9FB1A}" type="sibTrans" cxnId="{84864C8C-82D0-4059-8ED6-E7DF8A448CD4}">
      <dgm:prSet/>
      <dgm:spPr/>
      <dgm:t>
        <a:bodyPr/>
        <a:lstStyle/>
        <a:p>
          <a:endParaRPr lang="es-SV"/>
        </a:p>
      </dgm:t>
    </dgm:pt>
    <dgm:pt modelId="{F4BDBC54-D4D0-4DA5-982B-9DDA7F6CF9C6}" type="pres">
      <dgm:prSet presAssocID="{C0268953-B694-44FF-9202-3D41A8C1BAE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8B9EA887-2299-4444-B317-1F5B0822598E}" type="pres">
      <dgm:prSet presAssocID="{BD0DCCE4-AC72-4196-BDC5-A1A854F24E35}" presName="arrow" presStyleLbl="node1" presStyleIdx="0" presStyleCnt="2" custScaleY="80499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8C8BE28-93E8-40E9-A331-B2FE6DA67334}" type="pres">
      <dgm:prSet presAssocID="{F6880D82-F6B8-4464-ABDF-D4324AD52D82}" presName="arrow" presStyleLbl="node1" presStyleIdx="1" presStyleCnt="2" custScaleY="85630" custRadScaleRad="108804" custRadScaleInc="40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B8FCEE4C-14A8-4574-AB4F-CF60927A5FF9}" type="presOf" srcId="{BD0DCCE4-AC72-4196-BDC5-A1A854F24E35}" destId="{8B9EA887-2299-4444-B317-1F5B0822598E}" srcOrd="0" destOrd="0" presId="urn:microsoft.com/office/officeart/2005/8/layout/arrow5"/>
    <dgm:cxn modelId="{2EAD6939-7EE1-470E-BEA4-0C5CDA127C70}" type="presOf" srcId="{C0268953-B694-44FF-9202-3D41A8C1BAE6}" destId="{F4BDBC54-D4D0-4DA5-982B-9DDA7F6CF9C6}" srcOrd="0" destOrd="0" presId="urn:microsoft.com/office/officeart/2005/8/layout/arrow5"/>
    <dgm:cxn modelId="{72AF9ED7-A5A9-4545-B40C-63788DD9329B}" type="presOf" srcId="{F6880D82-F6B8-4464-ABDF-D4324AD52D82}" destId="{08C8BE28-93E8-40E9-A331-B2FE6DA67334}" srcOrd="0" destOrd="0" presId="urn:microsoft.com/office/officeart/2005/8/layout/arrow5"/>
    <dgm:cxn modelId="{84864C8C-82D0-4059-8ED6-E7DF8A448CD4}" srcId="{C0268953-B694-44FF-9202-3D41A8C1BAE6}" destId="{F6880D82-F6B8-4464-ABDF-D4324AD52D82}" srcOrd="1" destOrd="0" parTransId="{BCB1324A-22AA-442F-9CAA-EFD221F0A372}" sibTransId="{7DB11BCC-C8B4-4B19-A244-CB5B0CB9FB1A}"/>
    <dgm:cxn modelId="{C412C387-9047-467B-AC31-EC9643E74987}" srcId="{C0268953-B694-44FF-9202-3D41A8C1BAE6}" destId="{BD0DCCE4-AC72-4196-BDC5-A1A854F24E35}" srcOrd="0" destOrd="0" parTransId="{AF2B9C26-BEFE-4598-B1CB-A5464D81F41E}" sibTransId="{D22529CA-A059-4D85-BC07-4EA915511BA1}"/>
    <dgm:cxn modelId="{CCB74D55-FBFA-4615-A82C-2470FE82ECD4}" type="presParOf" srcId="{F4BDBC54-D4D0-4DA5-982B-9DDA7F6CF9C6}" destId="{8B9EA887-2299-4444-B317-1F5B0822598E}" srcOrd="0" destOrd="0" presId="urn:microsoft.com/office/officeart/2005/8/layout/arrow5"/>
    <dgm:cxn modelId="{256F761E-CB69-4845-8BF8-16FF6DB3EB8A}" type="presParOf" srcId="{F4BDBC54-D4D0-4DA5-982B-9DDA7F6CF9C6}" destId="{08C8BE28-93E8-40E9-A331-B2FE6DA6733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161A3-15E5-4A94-B1DC-930D49AF9AE5}" type="doc">
      <dgm:prSet loTypeId="urn:microsoft.com/office/officeart/2005/8/layout/default" loCatId="list" qsTypeId="urn:microsoft.com/office/officeart/2009/2/quickstyle/3d8" qsCatId="3D" csTypeId="urn:microsoft.com/office/officeart/2005/8/colors/accent0_3" csCatId="mainScheme" phldr="1"/>
      <dgm:spPr/>
    </dgm:pt>
    <dgm:pt modelId="{0271B9BC-10E3-4814-B57B-AC17967EB04C}">
      <dgm:prSet phldrT="[Texto]"/>
      <dgm:spPr/>
      <dgm:t>
        <a:bodyPr/>
        <a:lstStyle/>
        <a:p>
          <a:r>
            <a:rPr lang="es-SV" dirty="0" smtClean="0"/>
            <a:t>1. </a:t>
          </a:r>
        </a:p>
        <a:p>
          <a:r>
            <a:rPr lang="es-SV" dirty="0" smtClean="0"/>
            <a:t>Infraestructura</a:t>
          </a:r>
          <a:endParaRPr lang="es-SV" dirty="0"/>
        </a:p>
      </dgm:t>
    </dgm:pt>
    <dgm:pt modelId="{0B7D098D-3645-4304-BCB2-9E6C3FA9C913}" type="parTrans" cxnId="{480F53D1-0D85-42BF-A753-017028615ADE}">
      <dgm:prSet/>
      <dgm:spPr/>
      <dgm:t>
        <a:bodyPr/>
        <a:lstStyle/>
        <a:p>
          <a:endParaRPr lang="es-SV"/>
        </a:p>
      </dgm:t>
    </dgm:pt>
    <dgm:pt modelId="{464A8C9E-7998-4FF5-8CF0-3044899E4384}" type="sibTrans" cxnId="{480F53D1-0D85-42BF-A753-017028615ADE}">
      <dgm:prSet/>
      <dgm:spPr/>
      <dgm:t>
        <a:bodyPr/>
        <a:lstStyle/>
        <a:p>
          <a:endParaRPr lang="es-SV"/>
        </a:p>
      </dgm:t>
    </dgm:pt>
    <dgm:pt modelId="{79F5AE43-725E-47CA-8684-21F3245B5AA2}">
      <dgm:prSet phldrT="[Texto]"/>
      <dgm:spPr/>
      <dgm:t>
        <a:bodyPr/>
        <a:lstStyle/>
        <a:p>
          <a:r>
            <a:rPr lang="es-SV" dirty="0" smtClean="0"/>
            <a:t>2. </a:t>
          </a:r>
        </a:p>
        <a:p>
          <a:r>
            <a:rPr lang="es-SV" dirty="0" smtClean="0"/>
            <a:t>Acceso al Mercado de productos transmitidos por medios electrónicos</a:t>
          </a:r>
          <a:endParaRPr lang="es-SV" dirty="0"/>
        </a:p>
      </dgm:t>
    </dgm:pt>
    <dgm:pt modelId="{F417D2B0-08BB-4B72-A23D-EC1F14CB22D9}" type="parTrans" cxnId="{D35D9C90-86FC-4B7A-8969-2C29745F71D4}">
      <dgm:prSet/>
      <dgm:spPr/>
      <dgm:t>
        <a:bodyPr/>
        <a:lstStyle/>
        <a:p>
          <a:endParaRPr lang="es-SV"/>
        </a:p>
      </dgm:t>
    </dgm:pt>
    <dgm:pt modelId="{9550850C-9DED-4721-8D7C-D2CB006B501E}" type="sibTrans" cxnId="{D35D9C90-86FC-4B7A-8969-2C29745F71D4}">
      <dgm:prSet/>
      <dgm:spPr/>
      <dgm:t>
        <a:bodyPr/>
        <a:lstStyle/>
        <a:p>
          <a:endParaRPr lang="es-SV"/>
        </a:p>
      </dgm:t>
    </dgm:pt>
    <dgm:pt modelId="{09FDEC2F-E052-4B0C-8FDD-F8DC2F805C25}">
      <dgm:prSet phldrT="[Texto]"/>
      <dgm:spPr/>
      <dgm:t>
        <a:bodyPr/>
        <a:lstStyle/>
        <a:p>
          <a:r>
            <a:rPr lang="es-SV" dirty="0" smtClean="0"/>
            <a:t>3. Liberalización AGCS</a:t>
          </a:r>
          <a:endParaRPr lang="es-SV" dirty="0"/>
        </a:p>
      </dgm:t>
    </dgm:pt>
    <dgm:pt modelId="{7E7F3252-4B6E-4D53-B77F-39811BB569E3}" type="parTrans" cxnId="{78BE0C5B-295E-4B97-80BA-0A72F72EA7DD}">
      <dgm:prSet/>
      <dgm:spPr/>
      <dgm:t>
        <a:bodyPr/>
        <a:lstStyle/>
        <a:p>
          <a:endParaRPr lang="es-SV"/>
        </a:p>
      </dgm:t>
    </dgm:pt>
    <dgm:pt modelId="{E5E347C7-5469-42C7-BFBB-897DF9FB6562}" type="sibTrans" cxnId="{78BE0C5B-295E-4B97-80BA-0A72F72EA7DD}">
      <dgm:prSet/>
      <dgm:spPr/>
      <dgm:t>
        <a:bodyPr/>
        <a:lstStyle/>
        <a:p>
          <a:endParaRPr lang="es-SV"/>
        </a:p>
      </dgm:t>
    </dgm:pt>
    <dgm:pt modelId="{09C0C1BB-3557-439E-9FFF-2E69E0103D38}">
      <dgm:prSet/>
      <dgm:spPr/>
      <dgm:t>
        <a:bodyPr/>
        <a:lstStyle/>
        <a:p>
          <a:r>
            <a:rPr lang="es-SV" dirty="0" smtClean="0"/>
            <a:t>Negociaciones de TIC</a:t>
          </a:r>
          <a:endParaRPr lang="es-SV" dirty="0"/>
        </a:p>
      </dgm:t>
    </dgm:pt>
    <dgm:pt modelId="{B35F41E7-6F1E-453F-9A1A-10F738F9A088}" type="parTrans" cxnId="{DB8D82B5-8DF4-4CDB-B7D4-7F99B2BD3885}">
      <dgm:prSet/>
      <dgm:spPr/>
      <dgm:t>
        <a:bodyPr/>
        <a:lstStyle/>
        <a:p>
          <a:endParaRPr lang="es-SV"/>
        </a:p>
      </dgm:t>
    </dgm:pt>
    <dgm:pt modelId="{31C8FC86-A3C0-4470-A369-E2EE18884E33}" type="sibTrans" cxnId="{DB8D82B5-8DF4-4CDB-B7D4-7F99B2BD3885}">
      <dgm:prSet/>
      <dgm:spPr/>
      <dgm:t>
        <a:bodyPr/>
        <a:lstStyle/>
        <a:p>
          <a:endParaRPr lang="es-SV"/>
        </a:p>
      </dgm:t>
    </dgm:pt>
    <dgm:pt modelId="{E28CF3A9-B7E9-467D-88D8-BA067903230D}">
      <dgm:prSet/>
      <dgm:spPr/>
      <dgm:t>
        <a:bodyPr/>
        <a:lstStyle/>
        <a:p>
          <a:r>
            <a:rPr lang="es-SV" dirty="0" smtClean="0"/>
            <a:t>Negociaciones de Servicios de Telecomunicaciones Básicas: AGCS.</a:t>
          </a:r>
          <a:endParaRPr lang="es-SV" dirty="0"/>
        </a:p>
      </dgm:t>
    </dgm:pt>
    <dgm:pt modelId="{C2277C96-FBC5-4F59-87A4-E96FD487F7B1}" type="parTrans" cxnId="{834232E4-CC9A-4CEE-BA93-1709F0F07618}">
      <dgm:prSet/>
      <dgm:spPr/>
      <dgm:t>
        <a:bodyPr/>
        <a:lstStyle/>
        <a:p>
          <a:endParaRPr lang="es-SV"/>
        </a:p>
      </dgm:t>
    </dgm:pt>
    <dgm:pt modelId="{379C12F2-7D8E-4B6A-B86E-B57B76373DF4}" type="sibTrans" cxnId="{834232E4-CC9A-4CEE-BA93-1709F0F07618}">
      <dgm:prSet/>
      <dgm:spPr/>
      <dgm:t>
        <a:bodyPr/>
        <a:lstStyle/>
        <a:p>
          <a:endParaRPr lang="es-SV"/>
        </a:p>
      </dgm:t>
    </dgm:pt>
    <dgm:pt modelId="{FAEA1659-C073-4FFF-8E13-A1785ADA7BB9}">
      <dgm:prSet/>
      <dgm:spPr/>
      <dgm:t>
        <a:bodyPr/>
        <a:lstStyle/>
        <a:p>
          <a:r>
            <a:rPr lang="es-SV" dirty="0" smtClean="0"/>
            <a:t>Régimen de las aduanas</a:t>
          </a:r>
          <a:endParaRPr lang="es-SV" dirty="0"/>
        </a:p>
      </dgm:t>
    </dgm:pt>
    <dgm:pt modelId="{1ABA06B4-F845-4579-B90D-85C6BDCB592E}" type="parTrans" cxnId="{29515324-EDC5-42FC-9F39-5A88B311BB20}">
      <dgm:prSet/>
      <dgm:spPr/>
      <dgm:t>
        <a:bodyPr/>
        <a:lstStyle/>
        <a:p>
          <a:endParaRPr lang="es-SV"/>
        </a:p>
      </dgm:t>
    </dgm:pt>
    <dgm:pt modelId="{A9FAB637-C429-4BE3-AB1D-B1142C402B02}" type="sibTrans" cxnId="{29515324-EDC5-42FC-9F39-5A88B311BB20}">
      <dgm:prSet/>
      <dgm:spPr/>
      <dgm:t>
        <a:bodyPr/>
        <a:lstStyle/>
        <a:p>
          <a:endParaRPr lang="es-SV"/>
        </a:p>
      </dgm:t>
    </dgm:pt>
    <dgm:pt modelId="{5869B7B4-048D-4AA2-BEFA-BDD8ACC59B45}">
      <dgm:prSet/>
      <dgm:spPr/>
      <dgm:t>
        <a:bodyPr/>
        <a:lstStyle/>
        <a:p>
          <a:r>
            <a:rPr lang="es-SV" dirty="0" smtClean="0"/>
            <a:t>Compromisos de liberalización</a:t>
          </a:r>
          <a:endParaRPr lang="es-SV" dirty="0"/>
        </a:p>
      </dgm:t>
    </dgm:pt>
    <dgm:pt modelId="{C5692802-BED5-483F-B8ED-3FFBD2E89CD4}" type="parTrans" cxnId="{E4FA7475-D924-4EE0-A553-452356363D64}">
      <dgm:prSet/>
      <dgm:spPr/>
      <dgm:t>
        <a:bodyPr/>
        <a:lstStyle/>
        <a:p>
          <a:endParaRPr lang="es-SV"/>
        </a:p>
      </dgm:t>
    </dgm:pt>
    <dgm:pt modelId="{EEA762F2-B589-4118-8061-B7081E03E917}" type="sibTrans" cxnId="{E4FA7475-D924-4EE0-A553-452356363D64}">
      <dgm:prSet/>
      <dgm:spPr/>
      <dgm:t>
        <a:bodyPr/>
        <a:lstStyle/>
        <a:p>
          <a:endParaRPr lang="es-SV"/>
        </a:p>
      </dgm:t>
    </dgm:pt>
    <dgm:pt modelId="{14C8F95E-08DA-4C4A-9BEB-3A72272F1250}" type="pres">
      <dgm:prSet presAssocID="{234161A3-15E5-4A94-B1DC-930D49AF9AE5}" presName="diagram" presStyleCnt="0">
        <dgm:presLayoutVars>
          <dgm:dir/>
          <dgm:resizeHandles val="exact"/>
        </dgm:presLayoutVars>
      </dgm:prSet>
      <dgm:spPr/>
    </dgm:pt>
    <dgm:pt modelId="{9962134C-70AB-4093-82B2-4FE0DECC6BCE}" type="pres">
      <dgm:prSet presAssocID="{0271B9BC-10E3-4814-B57B-AC17967EB04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88A26DA-8B18-4A39-B594-13A2230D1777}" type="pres">
      <dgm:prSet presAssocID="{464A8C9E-7998-4FF5-8CF0-3044899E4384}" presName="sibTrans" presStyleCnt="0"/>
      <dgm:spPr/>
    </dgm:pt>
    <dgm:pt modelId="{74E852B6-68A6-4A08-8EC1-A769155ACA75}" type="pres">
      <dgm:prSet presAssocID="{79F5AE43-725E-47CA-8684-21F3245B5A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A54CD405-B313-47FF-8F64-2CF3DC04F755}" type="pres">
      <dgm:prSet presAssocID="{9550850C-9DED-4721-8D7C-D2CB006B501E}" presName="sibTrans" presStyleCnt="0"/>
      <dgm:spPr/>
    </dgm:pt>
    <dgm:pt modelId="{1A6DAC7E-999C-4E3E-B04B-ABFD6AC3894D}" type="pres">
      <dgm:prSet presAssocID="{09FDEC2F-E052-4B0C-8FDD-F8DC2F805C25}" presName="node" presStyleLbl="node1" presStyleIdx="2" presStyleCnt="3" custScaleX="9701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D35D9C90-86FC-4B7A-8969-2C29745F71D4}" srcId="{234161A3-15E5-4A94-B1DC-930D49AF9AE5}" destId="{79F5AE43-725E-47CA-8684-21F3245B5AA2}" srcOrd="1" destOrd="0" parTransId="{F417D2B0-08BB-4B72-A23D-EC1F14CB22D9}" sibTransId="{9550850C-9DED-4721-8D7C-D2CB006B501E}"/>
    <dgm:cxn modelId="{98D58B9E-5F4B-490F-8250-492DB604C6E0}" type="presOf" srcId="{5869B7B4-048D-4AA2-BEFA-BDD8ACC59B45}" destId="{1A6DAC7E-999C-4E3E-B04B-ABFD6AC3894D}" srcOrd="0" destOrd="1" presId="urn:microsoft.com/office/officeart/2005/8/layout/default"/>
    <dgm:cxn modelId="{FA0D3F91-8D2F-4E52-AA33-08A16BEEFAB0}" type="presOf" srcId="{0271B9BC-10E3-4814-B57B-AC17967EB04C}" destId="{9962134C-70AB-4093-82B2-4FE0DECC6BCE}" srcOrd="0" destOrd="0" presId="urn:microsoft.com/office/officeart/2005/8/layout/default"/>
    <dgm:cxn modelId="{EACDBCF4-2DCC-447E-A47A-AD154E83B1FE}" type="presOf" srcId="{FAEA1659-C073-4FFF-8E13-A1785ADA7BB9}" destId="{74E852B6-68A6-4A08-8EC1-A769155ACA75}" srcOrd="0" destOrd="1" presId="urn:microsoft.com/office/officeart/2005/8/layout/default"/>
    <dgm:cxn modelId="{81484A0E-EBB2-4BEB-8137-31D7B126CFBD}" type="presOf" srcId="{09FDEC2F-E052-4B0C-8FDD-F8DC2F805C25}" destId="{1A6DAC7E-999C-4E3E-B04B-ABFD6AC3894D}" srcOrd="0" destOrd="0" presId="urn:microsoft.com/office/officeart/2005/8/layout/default"/>
    <dgm:cxn modelId="{29515324-EDC5-42FC-9F39-5A88B311BB20}" srcId="{79F5AE43-725E-47CA-8684-21F3245B5AA2}" destId="{FAEA1659-C073-4FFF-8E13-A1785ADA7BB9}" srcOrd="0" destOrd="0" parTransId="{1ABA06B4-F845-4579-B90D-85C6BDCB592E}" sibTransId="{A9FAB637-C429-4BE3-AB1D-B1142C402B02}"/>
    <dgm:cxn modelId="{480F53D1-0D85-42BF-A753-017028615ADE}" srcId="{234161A3-15E5-4A94-B1DC-930D49AF9AE5}" destId="{0271B9BC-10E3-4814-B57B-AC17967EB04C}" srcOrd="0" destOrd="0" parTransId="{0B7D098D-3645-4304-BCB2-9E6C3FA9C913}" sibTransId="{464A8C9E-7998-4FF5-8CF0-3044899E4384}"/>
    <dgm:cxn modelId="{78BE0C5B-295E-4B97-80BA-0A72F72EA7DD}" srcId="{234161A3-15E5-4A94-B1DC-930D49AF9AE5}" destId="{09FDEC2F-E052-4B0C-8FDD-F8DC2F805C25}" srcOrd="2" destOrd="0" parTransId="{7E7F3252-4B6E-4D53-B77F-39811BB569E3}" sibTransId="{E5E347C7-5469-42C7-BFBB-897DF9FB6562}"/>
    <dgm:cxn modelId="{E4FA7475-D924-4EE0-A553-452356363D64}" srcId="{09FDEC2F-E052-4B0C-8FDD-F8DC2F805C25}" destId="{5869B7B4-048D-4AA2-BEFA-BDD8ACC59B45}" srcOrd="0" destOrd="0" parTransId="{C5692802-BED5-483F-B8ED-3FFBD2E89CD4}" sibTransId="{EEA762F2-B589-4118-8061-B7081E03E917}"/>
    <dgm:cxn modelId="{DB8D82B5-8DF4-4CDB-B7D4-7F99B2BD3885}" srcId="{0271B9BC-10E3-4814-B57B-AC17967EB04C}" destId="{09C0C1BB-3557-439E-9FFF-2E69E0103D38}" srcOrd="0" destOrd="0" parTransId="{B35F41E7-6F1E-453F-9A1A-10F738F9A088}" sibTransId="{31C8FC86-A3C0-4470-A369-E2EE18884E33}"/>
    <dgm:cxn modelId="{9532418C-6683-463D-8C49-7F2BDD232AFB}" type="presOf" srcId="{79F5AE43-725E-47CA-8684-21F3245B5AA2}" destId="{74E852B6-68A6-4A08-8EC1-A769155ACA75}" srcOrd="0" destOrd="0" presId="urn:microsoft.com/office/officeart/2005/8/layout/default"/>
    <dgm:cxn modelId="{D4386185-9233-456D-B57D-12286A4D597A}" type="presOf" srcId="{E28CF3A9-B7E9-467D-88D8-BA067903230D}" destId="{9962134C-70AB-4093-82B2-4FE0DECC6BCE}" srcOrd="0" destOrd="2" presId="urn:microsoft.com/office/officeart/2005/8/layout/default"/>
    <dgm:cxn modelId="{94E28AE9-E88B-4A78-A3AA-0B03B86AFCA2}" type="presOf" srcId="{234161A3-15E5-4A94-B1DC-930D49AF9AE5}" destId="{14C8F95E-08DA-4C4A-9BEB-3A72272F1250}" srcOrd="0" destOrd="0" presId="urn:microsoft.com/office/officeart/2005/8/layout/default"/>
    <dgm:cxn modelId="{834232E4-CC9A-4CEE-BA93-1709F0F07618}" srcId="{0271B9BC-10E3-4814-B57B-AC17967EB04C}" destId="{E28CF3A9-B7E9-467D-88D8-BA067903230D}" srcOrd="1" destOrd="0" parTransId="{C2277C96-FBC5-4F59-87A4-E96FD487F7B1}" sibTransId="{379C12F2-7D8E-4B6A-B86E-B57B76373DF4}"/>
    <dgm:cxn modelId="{49FED17D-A0C7-4706-BE5D-6B8373BC2A18}" type="presOf" srcId="{09C0C1BB-3557-439E-9FFF-2E69E0103D38}" destId="{9962134C-70AB-4093-82B2-4FE0DECC6BCE}" srcOrd="0" destOrd="1" presId="urn:microsoft.com/office/officeart/2005/8/layout/default"/>
    <dgm:cxn modelId="{65A47FC5-9A4E-49A0-9223-DEB56E3A3192}" type="presParOf" srcId="{14C8F95E-08DA-4C4A-9BEB-3A72272F1250}" destId="{9962134C-70AB-4093-82B2-4FE0DECC6BCE}" srcOrd="0" destOrd="0" presId="urn:microsoft.com/office/officeart/2005/8/layout/default"/>
    <dgm:cxn modelId="{0FC18D5A-1274-47BE-B1CC-21383F8C1325}" type="presParOf" srcId="{14C8F95E-08DA-4C4A-9BEB-3A72272F1250}" destId="{088A26DA-8B18-4A39-B594-13A2230D1777}" srcOrd="1" destOrd="0" presId="urn:microsoft.com/office/officeart/2005/8/layout/default"/>
    <dgm:cxn modelId="{F031BAB8-59C9-4ECD-8114-F257EE003BC9}" type="presParOf" srcId="{14C8F95E-08DA-4C4A-9BEB-3A72272F1250}" destId="{74E852B6-68A6-4A08-8EC1-A769155ACA75}" srcOrd="2" destOrd="0" presId="urn:microsoft.com/office/officeart/2005/8/layout/default"/>
    <dgm:cxn modelId="{71568F97-6234-4198-9AAD-1E0B3E521F92}" type="presParOf" srcId="{14C8F95E-08DA-4C4A-9BEB-3A72272F1250}" destId="{A54CD405-B313-47FF-8F64-2CF3DC04F755}" srcOrd="3" destOrd="0" presId="urn:microsoft.com/office/officeart/2005/8/layout/default"/>
    <dgm:cxn modelId="{7248E44A-C1AC-4FBC-AB48-83CE6DA717BB}" type="presParOf" srcId="{14C8F95E-08DA-4C4A-9BEB-3A72272F1250}" destId="{1A6DAC7E-999C-4E3E-B04B-ABFD6AC3894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76ECC4-A37A-47BE-B6A1-6AA88FEC2023}" type="doc">
      <dgm:prSet loTypeId="urn:microsoft.com/office/officeart/2005/8/layout/default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308DF80B-89CE-4899-8E2D-0A38051AFBCC}">
      <dgm:prSet phldrT="[Texto]"/>
      <dgm:spPr/>
      <dgm:t>
        <a:bodyPr/>
        <a:lstStyle/>
        <a:p>
          <a:r>
            <a:rPr lang="es-SV" dirty="0" smtClean="0"/>
            <a:t>4. </a:t>
          </a:r>
        </a:p>
        <a:p>
          <a:r>
            <a:rPr lang="es-SV" dirty="0" smtClean="0"/>
            <a:t>Facilitación del Comercio</a:t>
          </a:r>
        </a:p>
        <a:p>
          <a:r>
            <a:rPr lang="es-SV" dirty="0" smtClean="0"/>
            <a:t>OMA-OMC</a:t>
          </a:r>
        </a:p>
        <a:p>
          <a:endParaRPr lang="es-SV" dirty="0"/>
        </a:p>
      </dgm:t>
    </dgm:pt>
    <dgm:pt modelId="{426248B1-11DD-48DB-8217-EABC2AABCFE9}" type="parTrans" cxnId="{7D21FB88-EB41-4EB8-B60A-AA103E0FC7B1}">
      <dgm:prSet/>
      <dgm:spPr/>
      <dgm:t>
        <a:bodyPr/>
        <a:lstStyle/>
        <a:p>
          <a:endParaRPr lang="es-SV"/>
        </a:p>
      </dgm:t>
    </dgm:pt>
    <dgm:pt modelId="{BEBA7D12-70AE-4643-842D-B89C4A43240B}" type="sibTrans" cxnId="{7D21FB88-EB41-4EB8-B60A-AA103E0FC7B1}">
      <dgm:prSet/>
      <dgm:spPr/>
      <dgm:t>
        <a:bodyPr/>
        <a:lstStyle/>
        <a:p>
          <a:endParaRPr lang="es-SV"/>
        </a:p>
      </dgm:t>
    </dgm:pt>
    <dgm:pt modelId="{642ABE68-450B-4945-8CED-6D419FC3A501}">
      <dgm:prSet phldrT="[Texto]"/>
      <dgm:spPr/>
      <dgm:t>
        <a:bodyPr/>
        <a:lstStyle/>
        <a:p>
          <a:r>
            <a:rPr lang="es-SV" dirty="0" smtClean="0"/>
            <a:t>5. </a:t>
          </a:r>
        </a:p>
        <a:p>
          <a:r>
            <a:rPr lang="es-SV" dirty="0" smtClean="0"/>
            <a:t>Contratación Pública</a:t>
          </a:r>
        </a:p>
        <a:p>
          <a:r>
            <a:rPr lang="es-SV" dirty="0" smtClean="0"/>
            <a:t>ACP</a:t>
          </a:r>
        </a:p>
        <a:p>
          <a:endParaRPr lang="es-SV" dirty="0"/>
        </a:p>
      </dgm:t>
    </dgm:pt>
    <dgm:pt modelId="{AEF6A32F-11A7-46AD-B195-510C0DD62D08}" type="parTrans" cxnId="{D0E8002F-0C5D-45CB-BB63-2AB82EE5E997}">
      <dgm:prSet/>
      <dgm:spPr/>
      <dgm:t>
        <a:bodyPr/>
        <a:lstStyle/>
        <a:p>
          <a:endParaRPr lang="es-SV"/>
        </a:p>
      </dgm:t>
    </dgm:pt>
    <dgm:pt modelId="{C7921540-CDCC-44FD-85CE-EB17F0AA7602}" type="sibTrans" cxnId="{D0E8002F-0C5D-45CB-BB63-2AB82EE5E997}">
      <dgm:prSet/>
      <dgm:spPr/>
      <dgm:t>
        <a:bodyPr/>
        <a:lstStyle/>
        <a:p>
          <a:endParaRPr lang="es-SV"/>
        </a:p>
      </dgm:t>
    </dgm:pt>
    <dgm:pt modelId="{6DD8CB5A-9E80-4A59-A3CE-016430059323}">
      <dgm:prSet phldrT="[Texto]"/>
      <dgm:spPr/>
      <dgm:t>
        <a:bodyPr/>
        <a:lstStyle/>
        <a:p>
          <a:r>
            <a:rPr lang="es-SV" dirty="0" smtClean="0"/>
            <a:t>6.</a:t>
          </a:r>
        </a:p>
        <a:p>
          <a:r>
            <a:rPr lang="es-SV" dirty="0" smtClean="0"/>
            <a:t> Derechos de Propiedad Intelectual</a:t>
          </a:r>
        </a:p>
        <a:p>
          <a:r>
            <a:rPr lang="es-SV" dirty="0" smtClean="0"/>
            <a:t>ADPIC</a:t>
          </a:r>
          <a:endParaRPr lang="es-SV" dirty="0"/>
        </a:p>
      </dgm:t>
    </dgm:pt>
    <dgm:pt modelId="{48ED9AEC-5E55-4CFF-B34D-D1DA19345368}" type="parTrans" cxnId="{B443B65F-8853-4E42-9910-4C765730661E}">
      <dgm:prSet/>
      <dgm:spPr/>
      <dgm:t>
        <a:bodyPr/>
        <a:lstStyle/>
        <a:p>
          <a:endParaRPr lang="es-SV"/>
        </a:p>
      </dgm:t>
    </dgm:pt>
    <dgm:pt modelId="{27C5E99A-3E4A-42D1-84DD-4EC89D21A65A}" type="sibTrans" cxnId="{B443B65F-8853-4E42-9910-4C765730661E}">
      <dgm:prSet/>
      <dgm:spPr/>
      <dgm:t>
        <a:bodyPr/>
        <a:lstStyle/>
        <a:p>
          <a:endParaRPr lang="es-SV"/>
        </a:p>
      </dgm:t>
    </dgm:pt>
    <dgm:pt modelId="{ED2EB79D-C91F-48BC-A2D5-535D216813D3}">
      <dgm:prSet phldrT="[Texto]"/>
      <dgm:spPr/>
      <dgm:t>
        <a:bodyPr/>
        <a:lstStyle/>
        <a:p>
          <a:r>
            <a:rPr lang="es-SV" dirty="0" smtClean="0"/>
            <a:t>7.</a:t>
          </a:r>
        </a:p>
        <a:p>
          <a:r>
            <a:rPr lang="es-SV" dirty="0" smtClean="0"/>
            <a:t>Reglamentación</a:t>
          </a:r>
          <a:endParaRPr lang="es-SV" dirty="0"/>
        </a:p>
      </dgm:t>
    </dgm:pt>
    <dgm:pt modelId="{3E26C94C-DAD8-4B40-9747-E090E1919CBB}" type="parTrans" cxnId="{A446AB08-8A18-429D-B014-3DD282A05FAC}">
      <dgm:prSet/>
      <dgm:spPr/>
      <dgm:t>
        <a:bodyPr/>
        <a:lstStyle/>
        <a:p>
          <a:endParaRPr lang="es-SV"/>
        </a:p>
      </dgm:t>
    </dgm:pt>
    <dgm:pt modelId="{EA986C18-5335-4A6F-AC6E-205A6FF05426}" type="sibTrans" cxnId="{A446AB08-8A18-429D-B014-3DD282A05FAC}">
      <dgm:prSet/>
      <dgm:spPr/>
      <dgm:t>
        <a:bodyPr/>
        <a:lstStyle/>
        <a:p>
          <a:endParaRPr lang="es-SV"/>
        </a:p>
      </dgm:t>
    </dgm:pt>
    <dgm:pt modelId="{CF033B91-F2BA-4E17-8598-B49E6900987D}" type="pres">
      <dgm:prSet presAssocID="{0D76ECC4-A37A-47BE-B6A1-6AA88FEC20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48306755-DE1E-4EE0-A7BB-A3290EA25D56}" type="pres">
      <dgm:prSet presAssocID="{308DF80B-89CE-4899-8E2D-0A38051AFB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0E8D9638-E70E-410A-B4E4-A1DDBFF14D5C}" type="pres">
      <dgm:prSet presAssocID="{BEBA7D12-70AE-4643-842D-B89C4A43240B}" presName="sibTrans" presStyleCnt="0"/>
      <dgm:spPr/>
      <dgm:t>
        <a:bodyPr/>
        <a:lstStyle/>
        <a:p>
          <a:endParaRPr lang="es-SV"/>
        </a:p>
      </dgm:t>
    </dgm:pt>
    <dgm:pt modelId="{606ED491-D04C-4908-98AC-206BA1735501}" type="pres">
      <dgm:prSet presAssocID="{642ABE68-450B-4945-8CED-6D419FC3A501}" presName="node" presStyleLbl="node1" presStyleIdx="1" presStyleCnt="4" custLinFactNeighborX="-76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6E55C73B-79CB-4974-BF41-CF2C61A67433}" type="pres">
      <dgm:prSet presAssocID="{C7921540-CDCC-44FD-85CE-EB17F0AA7602}" presName="sibTrans" presStyleCnt="0"/>
      <dgm:spPr/>
      <dgm:t>
        <a:bodyPr/>
        <a:lstStyle/>
        <a:p>
          <a:endParaRPr lang="es-SV"/>
        </a:p>
      </dgm:t>
    </dgm:pt>
    <dgm:pt modelId="{189AE9AB-76FB-451B-BED1-91FBADE2EEED}" type="pres">
      <dgm:prSet presAssocID="{6DD8CB5A-9E80-4A59-A3CE-0164300593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C4BD2FA-F67B-4C3B-985C-5A73E00BA3DA}" type="pres">
      <dgm:prSet presAssocID="{27C5E99A-3E4A-42D1-84DD-4EC89D21A65A}" presName="sibTrans" presStyleCnt="0"/>
      <dgm:spPr/>
      <dgm:t>
        <a:bodyPr/>
        <a:lstStyle/>
        <a:p>
          <a:endParaRPr lang="es-SV"/>
        </a:p>
      </dgm:t>
    </dgm:pt>
    <dgm:pt modelId="{E2C4556B-0847-4936-B4C2-266612C55972}" type="pres">
      <dgm:prSet presAssocID="{ED2EB79D-C91F-48BC-A2D5-535D216813D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893013F4-35C6-4298-8D7E-8F324F1984C7}" type="presOf" srcId="{0D76ECC4-A37A-47BE-B6A1-6AA88FEC2023}" destId="{CF033B91-F2BA-4E17-8598-B49E6900987D}" srcOrd="0" destOrd="0" presId="urn:microsoft.com/office/officeart/2005/8/layout/default"/>
    <dgm:cxn modelId="{058DDC1B-A1D4-4233-9123-14931E5F276C}" type="presOf" srcId="{642ABE68-450B-4945-8CED-6D419FC3A501}" destId="{606ED491-D04C-4908-98AC-206BA1735501}" srcOrd="0" destOrd="0" presId="urn:microsoft.com/office/officeart/2005/8/layout/default"/>
    <dgm:cxn modelId="{7D21FB88-EB41-4EB8-B60A-AA103E0FC7B1}" srcId="{0D76ECC4-A37A-47BE-B6A1-6AA88FEC2023}" destId="{308DF80B-89CE-4899-8E2D-0A38051AFBCC}" srcOrd="0" destOrd="0" parTransId="{426248B1-11DD-48DB-8217-EABC2AABCFE9}" sibTransId="{BEBA7D12-70AE-4643-842D-B89C4A43240B}"/>
    <dgm:cxn modelId="{D0E8002F-0C5D-45CB-BB63-2AB82EE5E997}" srcId="{0D76ECC4-A37A-47BE-B6A1-6AA88FEC2023}" destId="{642ABE68-450B-4945-8CED-6D419FC3A501}" srcOrd="1" destOrd="0" parTransId="{AEF6A32F-11A7-46AD-B195-510C0DD62D08}" sibTransId="{C7921540-CDCC-44FD-85CE-EB17F0AA7602}"/>
    <dgm:cxn modelId="{F8377431-81EA-4976-8EA0-6AC6BD5F9D2B}" type="presOf" srcId="{6DD8CB5A-9E80-4A59-A3CE-016430059323}" destId="{189AE9AB-76FB-451B-BED1-91FBADE2EEED}" srcOrd="0" destOrd="0" presId="urn:microsoft.com/office/officeart/2005/8/layout/default"/>
    <dgm:cxn modelId="{A446AB08-8A18-429D-B014-3DD282A05FAC}" srcId="{0D76ECC4-A37A-47BE-B6A1-6AA88FEC2023}" destId="{ED2EB79D-C91F-48BC-A2D5-535D216813D3}" srcOrd="3" destOrd="0" parTransId="{3E26C94C-DAD8-4B40-9747-E090E1919CBB}" sibTransId="{EA986C18-5335-4A6F-AC6E-205A6FF05426}"/>
    <dgm:cxn modelId="{9E80CF4F-B99D-4A8E-AFAE-CBE6E6D7EC65}" type="presOf" srcId="{ED2EB79D-C91F-48BC-A2D5-535D216813D3}" destId="{E2C4556B-0847-4936-B4C2-266612C55972}" srcOrd="0" destOrd="0" presId="urn:microsoft.com/office/officeart/2005/8/layout/default"/>
    <dgm:cxn modelId="{B443B65F-8853-4E42-9910-4C765730661E}" srcId="{0D76ECC4-A37A-47BE-B6A1-6AA88FEC2023}" destId="{6DD8CB5A-9E80-4A59-A3CE-016430059323}" srcOrd="2" destOrd="0" parTransId="{48ED9AEC-5E55-4CFF-B34D-D1DA19345368}" sibTransId="{27C5E99A-3E4A-42D1-84DD-4EC89D21A65A}"/>
    <dgm:cxn modelId="{A30DB976-C48B-4E89-810D-47B13F1D8106}" type="presOf" srcId="{308DF80B-89CE-4899-8E2D-0A38051AFBCC}" destId="{48306755-DE1E-4EE0-A7BB-A3290EA25D56}" srcOrd="0" destOrd="0" presId="urn:microsoft.com/office/officeart/2005/8/layout/default"/>
    <dgm:cxn modelId="{81D21177-93C0-48D4-BCDC-98C16F8194B8}" type="presParOf" srcId="{CF033B91-F2BA-4E17-8598-B49E6900987D}" destId="{48306755-DE1E-4EE0-A7BB-A3290EA25D56}" srcOrd="0" destOrd="0" presId="urn:microsoft.com/office/officeart/2005/8/layout/default"/>
    <dgm:cxn modelId="{E4CF75ED-1628-4E31-A447-4D8E9B1564B7}" type="presParOf" srcId="{CF033B91-F2BA-4E17-8598-B49E6900987D}" destId="{0E8D9638-E70E-410A-B4E4-A1DDBFF14D5C}" srcOrd="1" destOrd="0" presId="urn:microsoft.com/office/officeart/2005/8/layout/default"/>
    <dgm:cxn modelId="{7A9C7FA4-4DAC-40F7-A77C-83B59A99252A}" type="presParOf" srcId="{CF033B91-F2BA-4E17-8598-B49E6900987D}" destId="{606ED491-D04C-4908-98AC-206BA1735501}" srcOrd="2" destOrd="0" presId="urn:microsoft.com/office/officeart/2005/8/layout/default"/>
    <dgm:cxn modelId="{8AB389E1-7D98-4034-8265-8B9ED7C62D87}" type="presParOf" srcId="{CF033B91-F2BA-4E17-8598-B49E6900987D}" destId="{6E55C73B-79CB-4974-BF41-CF2C61A67433}" srcOrd="3" destOrd="0" presId="urn:microsoft.com/office/officeart/2005/8/layout/default"/>
    <dgm:cxn modelId="{4828D8F3-43D0-43AC-9452-0268980315C9}" type="presParOf" srcId="{CF033B91-F2BA-4E17-8598-B49E6900987D}" destId="{189AE9AB-76FB-451B-BED1-91FBADE2EEED}" srcOrd="4" destOrd="0" presId="urn:microsoft.com/office/officeart/2005/8/layout/default"/>
    <dgm:cxn modelId="{5E08F819-309C-4E6F-B0EB-EB2D730BB795}" type="presParOf" srcId="{CF033B91-F2BA-4E17-8598-B49E6900987D}" destId="{BC4BD2FA-F67B-4C3B-985C-5A73E00BA3DA}" srcOrd="5" destOrd="0" presId="urn:microsoft.com/office/officeart/2005/8/layout/default"/>
    <dgm:cxn modelId="{EFE6B3C4-7228-480B-ACD0-7BA3D85FF1E8}" type="presParOf" srcId="{CF033B91-F2BA-4E17-8598-B49E6900987D}" destId="{E2C4556B-0847-4936-B4C2-266612C5597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8E9C8-B51B-4AB4-A0C5-51F1FE415D76}">
      <dsp:nvSpPr>
        <dsp:cNvPr id="0" name=""/>
        <dsp:cNvSpPr/>
      </dsp:nvSpPr>
      <dsp:spPr>
        <a:xfrm>
          <a:off x="3853702" y="1290"/>
          <a:ext cx="1501909" cy="1501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EE.UU</a:t>
          </a:r>
          <a:endParaRPr lang="es-SV" sz="1700" kern="1200" dirty="0"/>
        </a:p>
      </dsp:txBody>
      <dsp:txXfrm>
        <a:off x="4073651" y="221239"/>
        <a:ext cx="1062011" cy="1062011"/>
      </dsp:txXfrm>
    </dsp:sp>
    <dsp:sp modelId="{C1BAF719-7E16-4D64-8C75-7B14FE57867C}">
      <dsp:nvSpPr>
        <dsp:cNvPr id="0" name=""/>
        <dsp:cNvSpPr/>
      </dsp:nvSpPr>
      <dsp:spPr>
        <a:xfrm rot="2160000">
          <a:off x="5308131" y="1154921"/>
          <a:ext cx="399204" cy="50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/>
        </a:p>
      </dsp:txBody>
      <dsp:txXfrm>
        <a:off x="5319567" y="1221103"/>
        <a:ext cx="279443" cy="304136"/>
      </dsp:txXfrm>
    </dsp:sp>
    <dsp:sp modelId="{5386A2F9-0BC2-49A9-A3D9-9A9B0EA9BF27}">
      <dsp:nvSpPr>
        <dsp:cNvPr id="0" name=""/>
        <dsp:cNvSpPr/>
      </dsp:nvSpPr>
      <dsp:spPr>
        <a:xfrm>
          <a:off x="5678136" y="1326819"/>
          <a:ext cx="1501909" cy="1501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Alemania</a:t>
          </a:r>
          <a:endParaRPr lang="es-SV" sz="1700" kern="1200" dirty="0"/>
        </a:p>
      </dsp:txBody>
      <dsp:txXfrm>
        <a:off x="5898085" y="1546768"/>
        <a:ext cx="1062011" cy="1062011"/>
      </dsp:txXfrm>
    </dsp:sp>
    <dsp:sp modelId="{D6412345-6856-459D-B632-AA0B33EDF524}">
      <dsp:nvSpPr>
        <dsp:cNvPr id="0" name=""/>
        <dsp:cNvSpPr/>
      </dsp:nvSpPr>
      <dsp:spPr>
        <a:xfrm rot="6480000">
          <a:off x="5884544" y="2885957"/>
          <a:ext cx="399204" cy="50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/>
        </a:p>
      </dsp:txBody>
      <dsp:txXfrm rot="10800000">
        <a:off x="5962929" y="2930386"/>
        <a:ext cx="279443" cy="304136"/>
      </dsp:txXfrm>
    </dsp:sp>
    <dsp:sp modelId="{CCC31349-A847-48EB-92E1-93215D3B6C71}">
      <dsp:nvSpPr>
        <dsp:cNvPr id="0" name=""/>
        <dsp:cNvSpPr/>
      </dsp:nvSpPr>
      <dsp:spPr>
        <a:xfrm>
          <a:off x="4981264" y="3471570"/>
          <a:ext cx="1501909" cy="1501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Costa Rica</a:t>
          </a:r>
          <a:endParaRPr lang="es-SV" sz="1700" kern="1200" dirty="0"/>
        </a:p>
      </dsp:txBody>
      <dsp:txXfrm>
        <a:off x="5201213" y="3691519"/>
        <a:ext cx="1062011" cy="1062011"/>
      </dsp:txXfrm>
    </dsp:sp>
    <dsp:sp modelId="{27BCA034-0537-4355-A3CB-EA7E0D31B116}">
      <dsp:nvSpPr>
        <dsp:cNvPr id="0" name=""/>
        <dsp:cNvSpPr/>
      </dsp:nvSpPr>
      <dsp:spPr>
        <a:xfrm rot="10800000">
          <a:off x="4416353" y="3969078"/>
          <a:ext cx="399204" cy="50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/>
        </a:p>
      </dsp:txBody>
      <dsp:txXfrm rot="10800000">
        <a:off x="4536114" y="4070457"/>
        <a:ext cx="279443" cy="304136"/>
      </dsp:txXfrm>
    </dsp:sp>
    <dsp:sp modelId="{240FA4A3-49F8-426B-BEF7-5809E509CDF1}">
      <dsp:nvSpPr>
        <dsp:cNvPr id="0" name=""/>
        <dsp:cNvSpPr/>
      </dsp:nvSpPr>
      <dsp:spPr>
        <a:xfrm>
          <a:off x="2726139" y="3471570"/>
          <a:ext cx="1501909" cy="1501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México</a:t>
          </a:r>
          <a:endParaRPr lang="es-SV" sz="1700" kern="1200" dirty="0"/>
        </a:p>
      </dsp:txBody>
      <dsp:txXfrm>
        <a:off x="2946088" y="3691519"/>
        <a:ext cx="1062011" cy="1062011"/>
      </dsp:txXfrm>
    </dsp:sp>
    <dsp:sp modelId="{920D5171-4D50-408E-886F-693A64CB367E}">
      <dsp:nvSpPr>
        <dsp:cNvPr id="0" name=""/>
        <dsp:cNvSpPr/>
      </dsp:nvSpPr>
      <dsp:spPr>
        <a:xfrm rot="15120000">
          <a:off x="2932547" y="2907448"/>
          <a:ext cx="399204" cy="50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/>
        </a:p>
      </dsp:txBody>
      <dsp:txXfrm rot="10800000">
        <a:off x="3010932" y="3065777"/>
        <a:ext cx="279443" cy="304136"/>
      </dsp:txXfrm>
    </dsp:sp>
    <dsp:sp modelId="{98EB42A5-2652-4F0F-9440-C74FD84D15B6}">
      <dsp:nvSpPr>
        <dsp:cNvPr id="0" name=""/>
        <dsp:cNvSpPr/>
      </dsp:nvSpPr>
      <dsp:spPr>
        <a:xfrm>
          <a:off x="2029267" y="1326819"/>
          <a:ext cx="1501909" cy="15019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1700" kern="1200" dirty="0" smtClean="0"/>
            <a:t>El Salvador</a:t>
          </a:r>
          <a:endParaRPr lang="es-SV" sz="1700" kern="1200" dirty="0"/>
        </a:p>
      </dsp:txBody>
      <dsp:txXfrm>
        <a:off x="2249216" y="1546768"/>
        <a:ext cx="1062011" cy="1062011"/>
      </dsp:txXfrm>
    </dsp:sp>
    <dsp:sp modelId="{9850D227-09B7-4BFC-8819-3B18256B355C}">
      <dsp:nvSpPr>
        <dsp:cNvPr id="0" name=""/>
        <dsp:cNvSpPr/>
      </dsp:nvSpPr>
      <dsp:spPr>
        <a:xfrm rot="19440000">
          <a:off x="3483697" y="1168203"/>
          <a:ext cx="399204" cy="506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1400" kern="1200"/>
        </a:p>
      </dsp:txBody>
      <dsp:txXfrm>
        <a:off x="3495133" y="1304779"/>
        <a:ext cx="279443" cy="30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EA887-2299-4444-B317-1F5B0822598E}">
      <dsp:nvSpPr>
        <dsp:cNvPr id="0" name=""/>
        <dsp:cNvSpPr/>
      </dsp:nvSpPr>
      <dsp:spPr>
        <a:xfrm rot="16200000">
          <a:off x="1545" y="370260"/>
          <a:ext cx="3773622" cy="3037728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800" kern="1200" dirty="0" smtClean="0"/>
            <a:t>Mercancías</a:t>
          </a:r>
          <a:endParaRPr lang="es-SV" sz="2800" kern="1200" dirty="0"/>
        </a:p>
      </dsp:txBody>
      <dsp:txXfrm rot="5400000">
        <a:off x="369493" y="945717"/>
        <a:ext cx="2506126" cy="1886811"/>
      </dsp:txXfrm>
    </dsp:sp>
    <dsp:sp modelId="{08C8BE28-93E8-40E9-A331-B2FE6DA67334}">
      <dsp:nvSpPr>
        <dsp:cNvPr id="0" name=""/>
        <dsp:cNvSpPr/>
      </dsp:nvSpPr>
      <dsp:spPr>
        <a:xfrm rot="5400000">
          <a:off x="6969569" y="275762"/>
          <a:ext cx="3773622" cy="3231352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shade val="50000"/>
            <a:hueOff val="-598305"/>
            <a:satOff val="-38664"/>
            <a:lumOff val="4892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800" b="1" kern="1200" dirty="0" smtClean="0"/>
            <a:t>Servicios</a:t>
          </a:r>
          <a:endParaRPr lang="es-SV" sz="2800" b="1" kern="1200" dirty="0"/>
        </a:p>
      </dsp:txBody>
      <dsp:txXfrm rot="-5400000">
        <a:off x="7806191" y="948033"/>
        <a:ext cx="2665865" cy="1886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2134C-70AB-4093-82B2-4FE0DECC6BCE}">
      <dsp:nvSpPr>
        <dsp:cNvPr id="0" name=""/>
        <dsp:cNvSpPr/>
      </dsp:nvSpPr>
      <dsp:spPr>
        <a:xfrm>
          <a:off x="1439886" y="2876"/>
          <a:ext cx="3973046" cy="2383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 smtClean="0"/>
            <a:t>1.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 smtClean="0"/>
            <a:t>Infraestructura</a:t>
          </a:r>
          <a:endParaRPr lang="es-SV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kern="1200" dirty="0" smtClean="0"/>
            <a:t>Negociaciones de TIC</a:t>
          </a:r>
          <a:endParaRPr lang="es-SV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kern="1200" dirty="0" smtClean="0"/>
            <a:t>Negociaciones de Servicios de Telecomunicaciones Básicas: AGCS.</a:t>
          </a:r>
          <a:endParaRPr lang="es-SV" sz="2000" kern="1200" dirty="0"/>
        </a:p>
      </dsp:txBody>
      <dsp:txXfrm>
        <a:off x="1439886" y="2876"/>
        <a:ext cx="3973046" cy="2383828"/>
      </dsp:txXfrm>
    </dsp:sp>
    <dsp:sp modelId="{74E852B6-68A6-4A08-8EC1-A769155ACA75}">
      <dsp:nvSpPr>
        <dsp:cNvPr id="0" name=""/>
        <dsp:cNvSpPr/>
      </dsp:nvSpPr>
      <dsp:spPr>
        <a:xfrm>
          <a:off x="5810238" y="2876"/>
          <a:ext cx="3973046" cy="2383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 smtClean="0"/>
            <a:t>2.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 smtClean="0"/>
            <a:t>Acceso al Mercado de productos transmitidos por medios electrónicos</a:t>
          </a:r>
          <a:endParaRPr lang="es-SV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kern="1200" dirty="0" smtClean="0"/>
            <a:t>Régimen de las aduanas</a:t>
          </a:r>
          <a:endParaRPr lang="es-SV" sz="2000" kern="1200" dirty="0"/>
        </a:p>
      </dsp:txBody>
      <dsp:txXfrm>
        <a:off x="5810238" y="2876"/>
        <a:ext cx="3973046" cy="2383828"/>
      </dsp:txXfrm>
    </dsp:sp>
    <dsp:sp modelId="{1A6DAC7E-999C-4E3E-B04B-ABFD6AC3894D}">
      <dsp:nvSpPr>
        <dsp:cNvPr id="0" name=""/>
        <dsp:cNvSpPr/>
      </dsp:nvSpPr>
      <dsp:spPr>
        <a:xfrm>
          <a:off x="3684380" y="2784009"/>
          <a:ext cx="3854411" cy="238382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500" kern="1200" dirty="0" smtClean="0"/>
            <a:t>3. Liberalización AGCS</a:t>
          </a:r>
          <a:endParaRPr lang="es-SV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SV" sz="2000" kern="1200" dirty="0" smtClean="0"/>
            <a:t>Compromisos de liberalización</a:t>
          </a:r>
          <a:endParaRPr lang="es-SV" sz="2000" kern="1200" dirty="0"/>
        </a:p>
      </dsp:txBody>
      <dsp:txXfrm>
        <a:off x="3684380" y="2784009"/>
        <a:ext cx="3854411" cy="23838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06755-DE1E-4EE0-A7BB-A3290EA25D56}">
      <dsp:nvSpPr>
        <dsp:cNvPr id="0" name=""/>
        <dsp:cNvSpPr/>
      </dsp:nvSpPr>
      <dsp:spPr>
        <a:xfrm>
          <a:off x="1019958" y="522"/>
          <a:ext cx="3599854" cy="2159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4.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Facilitación del Comercio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OMA-OMC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 dirty="0"/>
        </a:p>
      </dsp:txBody>
      <dsp:txXfrm>
        <a:off x="1019958" y="522"/>
        <a:ext cx="3599854" cy="2159912"/>
      </dsp:txXfrm>
    </dsp:sp>
    <dsp:sp modelId="{606ED491-D04C-4908-98AC-206BA1735501}">
      <dsp:nvSpPr>
        <dsp:cNvPr id="0" name=""/>
        <dsp:cNvSpPr/>
      </dsp:nvSpPr>
      <dsp:spPr>
        <a:xfrm>
          <a:off x="4952404" y="522"/>
          <a:ext cx="3599854" cy="2159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5.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Contratación Pública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ACP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SV" sz="2200" kern="1200" dirty="0"/>
        </a:p>
      </dsp:txBody>
      <dsp:txXfrm>
        <a:off x="4952404" y="522"/>
        <a:ext cx="3599854" cy="2159912"/>
      </dsp:txXfrm>
    </dsp:sp>
    <dsp:sp modelId="{189AE9AB-76FB-451B-BED1-91FBADE2EEED}">
      <dsp:nvSpPr>
        <dsp:cNvPr id="0" name=""/>
        <dsp:cNvSpPr/>
      </dsp:nvSpPr>
      <dsp:spPr>
        <a:xfrm>
          <a:off x="1019958" y="2520421"/>
          <a:ext cx="3599854" cy="2159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6.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 Derechos de Propiedad Intelectual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ADPIC</a:t>
          </a:r>
          <a:endParaRPr lang="es-SV" sz="2200" kern="1200" dirty="0"/>
        </a:p>
      </dsp:txBody>
      <dsp:txXfrm>
        <a:off x="1019958" y="2520421"/>
        <a:ext cx="3599854" cy="2159912"/>
      </dsp:txXfrm>
    </dsp:sp>
    <dsp:sp modelId="{E2C4556B-0847-4936-B4C2-266612C55972}">
      <dsp:nvSpPr>
        <dsp:cNvPr id="0" name=""/>
        <dsp:cNvSpPr/>
      </dsp:nvSpPr>
      <dsp:spPr>
        <a:xfrm>
          <a:off x="4979799" y="2520421"/>
          <a:ext cx="3599854" cy="21599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7.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200" kern="1200" dirty="0" smtClean="0"/>
            <a:t>Reglamentación</a:t>
          </a:r>
          <a:endParaRPr lang="es-SV" sz="2200" kern="1200" dirty="0"/>
        </a:p>
      </dsp:txBody>
      <dsp:txXfrm>
        <a:off x="4979799" y="2520421"/>
        <a:ext cx="3599854" cy="215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1E1E31-0514-4D2A-AE0F-9BE61A0F74E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48FAFE-7F69-44B7-8CB6-51A2B77591D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0477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7523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912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488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8329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25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7218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06310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100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76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23532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758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434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292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571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277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489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C5A5A-C0FB-4CCC-9990-5A89D7F01C95}" type="datetimeFigureOut">
              <a:rPr lang="es-SV" smtClean="0"/>
              <a:t>11/06/2015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7000E6-4A2F-41C8-AFEA-69DE1D1423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351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msalazar@minec.gob.s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s-SV" b="1" dirty="0" smtClean="0"/>
              <a:t>EL ROL DE LA OMC EN EL COMERCIO ELECTRONICO Y </a:t>
            </a:r>
            <a:br>
              <a:rPr lang="es-SV" b="1" dirty="0" smtClean="0"/>
            </a:br>
            <a:r>
              <a:rPr lang="es-SV" b="1" dirty="0" smtClean="0"/>
              <a:t>LOS DESAFIOS PARA</a:t>
            </a:r>
            <a:br>
              <a:rPr lang="es-SV" b="1" dirty="0" smtClean="0"/>
            </a:br>
            <a:r>
              <a:rPr lang="es-SV" b="1" dirty="0" smtClean="0"/>
              <a:t> EL SALVADOR</a:t>
            </a:r>
            <a:endParaRPr lang="es-SV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s-SV" dirty="0" smtClean="0"/>
          </a:p>
          <a:p>
            <a:pPr algn="r"/>
            <a:endParaRPr lang="es-SV" dirty="0"/>
          </a:p>
          <a:p>
            <a:pPr algn="r"/>
            <a:r>
              <a:rPr lang="es-SV" dirty="0" smtClean="0"/>
              <a:t>San Salvador, junio 2015.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1980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INFLUENCIA TIC EN LA ACTIVIDAD ECONOMICA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Incluye a más servicios dentro del comercio internacional y los fortalece. </a:t>
            </a:r>
          </a:p>
          <a:p>
            <a:r>
              <a:rPr lang="es-SV" dirty="0" smtClean="0"/>
              <a:t>Facilitan </a:t>
            </a:r>
            <a:r>
              <a:rPr lang="es-SV" dirty="0"/>
              <a:t>la atracción de inversión </a:t>
            </a:r>
          </a:p>
          <a:p>
            <a:r>
              <a:rPr lang="es-SV" dirty="0"/>
              <a:t>Fomenta la participación de más activa de las PYMES en el Comercio </a:t>
            </a:r>
            <a:r>
              <a:rPr lang="es-SV" dirty="0" smtClean="0"/>
              <a:t>Internacional</a:t>
            </a:r>
          </a:p>
          <a:p>
            <a:r>
              <a:rPr lang="es-SV" dirty="0" smtClean="0"/>
              <a:t>Ofrecen </a:t>
            </a:r>
            <a:r>
              <a:rPr lang="es-SV" dirty="0"/>
              <a:t>nuevas oportunidades de desarrollo.</a:t>
            </a:r>
          </a:p>
          <a:p>
            <a:r>
              <a:rPr lang="es-SV" dirty="0" smtClean="0"/>
              <a:t>Reduce </a:t>
            </a:r>
            <a:r>
              <a:rPr lang="es-SV" dirty="0"/>
              <a:t>la brecha digital</a:t>
            </a:r>
          </a:p>
          <a:p>
            <a:endParaRPr lang="es-SV" dirty="0" smtClean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809444"/>
            <a:ext cx="4952319" cy="1809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543" y="4766582"/>
            <a:ext cx="3657599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INCERTIDUMBRE 1. ¿Dónde?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07771" y="1687285"/>
            <a:ext cx="9196841" cy="4615543"/>
          </a:xfrm>
        </p:spPr>
        <p:txBody>
          <a:bodyPr/>
          <a:lstStyle/>
          <a:p>
            <a:pPr marL="0" indent="0">
              <a:buNone/>
            </a:pPr>
            <a:endParaRPr lang="es-SV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4847329"/>
              </p:ext>
            </p:extLst>
          </p:nvPr>
        </p:nvGraphicFramePr>
        <p:xfrm>
          <a:off x="1665515" y="1534886"/>
          <a:ext cx="9209314" cy="4974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0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INCERTIDUMBRE 2. ¿Qué regulo?.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224392"/>
              </p:ext>
            </p:extLst>
          </p:nvPr>
        </p:nvGraphicFramePr>
        <p:xfrm>
          <a:off x="1371600" y="2133600"/>
          <a:ext cx="104720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8798" y="2940344"/>
            <a:ext cx="3432345" cy="25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PROBLEMAS DE POLITICA SEGÚN OMC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Acceso a la Infraestructura</a:t>
            </a:r>
          </a:p>
          <a:p>
            <a:r>
              <a:rPr lang="es-SV" dirty="0" smtClean="0"/>
              <a:t>Marco jurídico que regule las transacciones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411" y="4022411"/>
            <a:ext cx="3634581" cy="23839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71" y="2133601"/>
            <a:ext cx="2982686" cy="42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7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RELACION CON LA OMC</a:t>
            </a:r>
            <a:endParaRPr lang="es-SV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779595"/>
              </p:ext>
            </p:extLst>
          </p:nvPr>
        </p:nvGraphicFramePr>
        <p:xfrm>
          <a:off x="838199" y="1306286"/>
          <a:ext cx="11223172" cy="517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57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RELACION CON LA OMC</a:t>
            </a:r>
            <a:endParaRPr lang="es-SV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73141"/>
              </p:ext>
            </p:extLst>
          </p:nvPr>
        </p:nvGraphicFramePr>
        <p:xfrm>
          <a:off x="1905000" y="1524000"/>
          <a:ext cx="9599613" cy="4680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115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SITUACION NORMATIVA PARA LOS PAISES CA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Marco Jurídico doméstico disperso</a:t>
            </a:r>
          </a:p>
          <a:p>
            <a:r>
              <a:rPr lang="es-SV" dirty="0" smtClean="0"/>
              <a:t>Falta de Armonización de la legislación (</a:t>
            </a:r>
            <a:r>
              <a:rPr lang="es-SV" dirty="0" err="1" smtClean="0"/>
              <a:t>ciber</a:t>
            </a:r>
            <a:r>
              <a:rPr lang="es-SV" dirty="0" smtClean="0"/>
              <a:t>-legislación) de los países</a:t>
            </a:r>
          </a:p>
          <a:p>
            <a:r>
              <a:rPr lang="es-SV" dirty="0" smtClean="0"/>
              <a:t>Falta de homologación de las políticas públicas de los países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30" y="4128407"/>
            <a:ext cx="3254827" cy="2324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4016829"/>
            <a:ext cx="3942217" cy="24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MARCO JURIDICO SALVADOREÑO</a:t>
            </a:r>
            <a:br>
              <a:rPr lang="es-SV" dirty="0" smtClean="0"/>
            </a:b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 smtClean="0"/>
          </a:p>
          <a:p>
            <a:r>
              <a:rPr lang="es-SV" dirty="0" smtClean="0"/>
              <a:t>Civil y Mercantil</a:t>
            </a:r>
          </a:p>
          <a:p>
            <a:r>
              <a:rPr lang="es-SV" dirty="0" smtClean="0"/>
              <a:t>Financiera</a:t>
            </a:r>
          </a:p>
          <a:p>
            <a:r>
              <a:rPr lang="es-SV" dirty="0" smtClean="0"/>
              <a:t>Consumo</a:t>
            </a:r>
          </a:p>
          <a:p>
            <a:r>
              <a:rPr lang="es-SV" dirty="0" smtClean="0"/>
              <a:t>Protección a la Privacidad</a:t>
            </a:r>
          </a:p>
          <a:p>
            <a:r>
              <a:rPr lang="es-SV" dirty="0" smtClean="0"/>
              <a:t>Propiedad Intelectual</a:t>
            </a:r>
          </a:p>
          <a:p>
            <a:r>
              <a:rPr lang="es-SV" dirty="0" smtClean="0"/>
              <a:t>Impuestos</a:t>
            </a:r>
          </a:p>
          <a:p>
            <a:r>
              <a:rPr lang="es-SV" dirty="0" smtClean="0"/>
              <a:t>Comercio Electrónico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5" y="2133600"/>
            <a:ext cx="3806598" cy="37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DESAFIOS PARA EL SALVADOR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1.	Tenencia de L</a:t>
            </a:r>
            <a:r>
              <a:rPr lang="es-SV" dirty="0" smtClean="0"/>
              <a:t>egislación Especial</a:t>
            </a:r>
          </a:p>
          <a:p>
            <a:r>
              <a:rPr lang="es-SV" dirty="0" smtClean="0"/>
              <a:t>2. 	Cumplir con compromisos originados por las negociaciones</a:t>
            </a:r>
            <a:endParaRPr lang="es-SV" dirty="0"/>
          </a:p>
          <a:p>
            <a:r>
              <a:rPr lang="es-SV" dirty="0"/>
              <a:t>2.	Armonización </a:t>
            </a:r>
            <a:r>
              <a:rPr lang="es-SV" dirty="0" smtClean="0"/>
              <a:t>normativa</a:t>
            </a:r>
          </a:p>
          <a:p>
            <a:r>
              <a:rPr lang="es-SV" dirty="0" smtClean="0"/>
              <a:t>3</a:t>
            </a:r>
            <a:r>
              <a:rPr lang="es-SV" dirty="0"/>
              <a:t>.	</a:t>
            </a:r>
            <a:r>
              <a:rPr lang="es-SV" dirty="0" smtClean="0"/>
              <a:t>Entender que la </a:t>
            </a:r>
            <a:r>
              <a:rPr lang="es-SV" dirty="0"/>
              <a:t>tecnología no es </a:t>
            </a:r>
            <a:r>
              <a:rPr lang="es-SV" dirty="0" smtClean="0"/>
              <a:t>suficiente</a:t>
            </a:r>
            <a:endParaRPr lang="es-SV" dirty="0"/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114" y="4748892"/>
            <a:ext cx="3624715" cy="18303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57" y="4748893"/>
            <a:ext cx="2833687" cy="184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187" y="4763247"/>
            <a:ext cx="2752725" cy="18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RECOMENDACIONES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3" y="2133600"/>
            <a:ext cx="5792788" cy="3777622"/>
          </a:xfrm>
        </p:spPr>
        <p:txBody>
          <a:bodyPr/>
          <a:lstStyle/>
          <a:p>
            <a:r>
              <a:rPr lang="es-SV" dirty="0"/>
              <a:t>Aplicar recomendaciones de política </a:t>
            </a:r>
            <a:r>
              <a:rPr lang="es-SV" dirty="0" smtClean="0"/>
              <a:t>pública internacional </a:t>
            </a:r>
            <a:r>
              <a:rPr lang="es-SV" smtClean="0"/>
              <a:t>y nacionales. </a:t>
            </a:r>
            <a:endParaRPr lang="es-SV" dirty="0"/>
          </a:p>
          <a:p>
            <a:r>
              <a:rPr lang="es-SV" dirty="0" smtClean="0"/>
              <a:t>Aprovechar los beneficios de los Tratados Internacionales.</a:t>
            </a:r>
          </a:p>
          <a:p>
            <a:pPr marL="0" indent="0">
              <a:buNone/>
            </a:pPr>
            <a:endParaRPr lang="es-SV" dirty="0" smtClean="0"/>
          </a:p>
          <a:p>
            <a:r>
              <a:rPr lang="es-SV" dirty="0" smtClean="0"/>
              <a:t>Impulsar los Proyectos de Ley:</a:t>
            </a:r>
          </a:p>
          <a:p>
            <a:pPr marL="0" indent="0">
              <a:buNone/>
            </a:pPr>
            <a:endParaRPr lang="es-SV" dirty="0" smtClean="0"/>
          </a:p>
          <a:p>
            <a:r>
              <a:rPr lang="es-SV" dirty="0" smtClean="0"/>
              <a:t>Ley </a:t>
            </a:r>
            <a:r>
              <a:rPr lang="es-SV" dirty="0"/>
              <a:t>de Firma Electrónica</a:t>
            </a:r>
            <a:r>
              <a:rPr lang="es-SV" dirty="0" smtClean="0"/>
              <a:t>. </a:t>
            </a:r>
            <a:endParaRPr lang="es-SV" dirty="0"/>
          </a:p>
          <a:p>
            <a:r>
              <a:rPr lang="es-SV" dirty="0" smtClean="0"/>
              <a:t>Ley </a:t>
            </a:r>
            <a:r>
              <a:rPr lang="es-SV" dirty="0"/>
              <a:t>para la relación del comercio electrónico, documentos y firma digital. </a:t>
            </a:r>
            <a:endParaRPr lang="es-SV" dirty="0" smtClean="0"/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1" y="1165592"/>
            <a:ext cx="3403146" cy="493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CONTENIDO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631192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Generalidades de la OMC.</a:t>
            </a:r>
          </a:p>
          <a:p>
            <a:pPr algn="just"/>
            <a:r>
              <a:rPr lang="es-SV" dirty="0" smtClean="0"/>
              <a:t>Apertura de El Salvador al Mundo.</a:t>
            </a:r>
          </a:p>
          <a:p>
            <a:pPr algn="just"/>
            <a:r>
              <a:rPr lang="es-SV" dirty="0" smtClean="0"/>
              <a:t>El Comercio Electrónico y las TIC. Influencia en la economía.</a:t>
            </a:r>
          </a:p>
          <a:p>
            <a:pPr algn="just"/>
            <a:r>
              <a:rPr lang="es-SV" dirty="0" smtClean="0"/>
              <a:t>Problemas de Política.</a:t>
            </a:r>
          </a:p>
          <a:p>
            <a:pPr algn="just"/>
            <a:r>
              <a:rPr lang="es-SV" dirty="0" smtClean="0"/>
              <a:t>Relación de la OMC con las TIC y el Comercio Electrónico.</a:t>
            </a:r>
          </a:p>
          <a:p>
            <a:pPr algn="just"/>
            <a:r>
              <a:rPr lang="es-SV" dirty="0" smtClean="0"/>
              <a:t>Importancia de la OMC y las negociaciones en el desarrollo de las </a:t>
            </a:r>
            <a:r>
              <a:rPr lang="es-SV" dirty="0"/>
              <a:t>TIC y el Comercio Electrónico. </a:t>
            </a:r>
            <a:endParaRPr lang="es-SV" dirty="0" smtClean="0"/>
          </a:p>
          <a:p>
            <a:pPr algn="just"/>
            <a:r>
              <a:rPr lang="es-SV" dirty="0" smtClean="0"/>
              <a:t>Situación de Centro América. </a:t>
            </a:r>
          </a:p>
          <a:p>
            <a:pPr algn="just"/>
            <a:r>
              <a:rPr lang="es-SV" dirty="0" smtClean="0"/>
              <a:t>Desafíos para el país.</a:t>
            </a:r>
          </a:p>
          <a:p>
            <a:pPr algn="just"/>
            <a:r>
              <a:rPr lang="es-SV" dirty="0" smtClean="0"/>
              <a:t>Recomendaciones.</a:t>
            </a:r>
          </a:p>
          <a:p>
            <a:endParaRPr lang="es-SV" dirty="0" smtClean="0"/>
          </a:p>
          <a:p>
            <a:endParaRPr lang="es-SV" dirty="0" smtClean="0"/>
          </a:p>
          <a:p>
            <a:pPr marL="0" indent="0">
              <a:buNone/>
            </a:pPr>
            <a:endParaRPr lang="es-SV" dirty="0" smtClean="0"/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429" y="4561342"/>
            <a:ext cx="5029200" cy="220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MUCHAS GRACIAS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39686" y="2133600"/>
            <a:ext cx="9664926" cy="3777622"/>
          </a:xfrm>
        </p:spPr>
        <p:txBody>
          <a:bodyPr/>
          <a:lstStyle/>
          <a:p>
            <a:pPr marL="0" indent="0" algn="ctr">
              <a:buNone/>
            </a:pPr>
            <a:endParaRPr lang="es-SV" b="1" dirty="0"/>
          </a:p>
          <a:p>
            <a:pPr marL="0" indent="0" algn="ctr">
              <a:buNone/>
            </a:pPr>
            <a:endParaRPr lang="es-SV" b="1" dirty="0" smtClean="0"/>
          </a:p>
          <a:p>
            <a:pPr marL="0" indent="0" algn="ctr">
              <a:buNone/>
            </a:pPr>
            <a:endParaRPr lang="es-SV" sz="2800" b="1" dirty="0" smtClean="0"/>
          </a:p>
          <a:p>
            <a:pPr marL="0" indent="0" algn="ctr">
              <a:buNone/>
            </a:pPr>
            <a:r>
              <a:rPr lang="es-SV" sz="2800" b="1" dirty="0" smtClean="0"/>
              <a:t>MARIO SALAZAR</a:t>
            </a:r>
            <a:endParaRPr lang="es-SV" sz="2800" b="1" dirty="0"/>
          </a:p>
          <a:p>
            <a:pPr marL="0" indent="0" algn="ctr">
              <a:buNone/>
            </a:pPr>
            <a:r>
              <a:rPr lang="es-SV" sz="2800" b="1" dirty="0"/>
              <a:t>Correo: </a:t>
            </a:r>
            <a:r>
              <a:rPr lang="es-SV" sz="2800" b="1" dirty="0">
                <a:hlinkClick r:id="rId2"/>
              </a:rPr>
              <a:t>msalazar@minec.gob.sv</a:t>
            </a:r>
            <a:endParaRPr lang="es-SV" sz="2800" b="1" dirty="0"/>
          </a:p>
          <a:p>
            <a:pPr marL="0" indent="0" algn="ctr">
              <a:buNone/>
            </a:pPr>
            <a:endParaRPr lang="es-SV" sz="2800" b="1" dirty="0" smtClean="0"/>
          </a:p>
          <a:p>
            <a:pPr marL="0" indent="0" algn="ctr">
              <a:buNone/>
            </a:pPr>
            <a:endParaRPr lang="es-SV" b="1" dirty="0" smtClean="0"/>
          </a:p>
          <a:p>
            <a:pPr marL="0" indent="0" algn="ctr">
              <a:buNone/>
            </a:pPr>
            <a:endParaRPr lang="es-SV" b="1" dirty="0"/>
          </a:p>
          <a:p>
            <a:pPr marL="0" indent="0" algn="ctr">
              <a:buNone/>
            </a:pPr>
            <a:endParaRPr lang="es-SV" b="1" dirty="0"/>
          </a:p>
          <a:p>
            <a:pPr marL="0" indent="0" algn="ctr">
              <a:buNone/>
            </a:pP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041" y="4778829"/>
            <a:ext cx="3712028" cy="11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OMC- GENERALIDADES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dirty="0" smtClean="0"/>
              <a:t>1947. Acuerdo </a:t>
            </a:r>
            <a:r>
              <a:rPr lang="es-SV" dirty="0"/>
              <a:t>General sobre Aranceles Aduaneros y Comercio (</a:t>
            </a:r>
            <a:r>
              <a:rPr lang="es-SV" dirty="0" smtClean="0"/>
              <a:t>GATT).</a:t>
            </a:r>
          </a:p>
          <a:p>
            <a:pPr marL="0" indent="0" algn="just">
              <a:buNone/>
            </a:pPr>
            <a:endParaRPr lang="es-SV" dirty="0"/>
          </a:p>
          <a:p>
            <a:pPr algn="just"/>
            <a:r>
              <a:rPr lang="es-SV" dirty="0"/>
              <a:t>1986 y 1994. </a:t>
            </a:r>
            <a:r>
              <a:rPr lang="es-SV" dirty="0" smtClean="0"/>
              <a:t>Ronda de Uruguay.</a:t>
            </a:r>
          </a:p>
          <a:p>
            <a:pPr marL="0" indent="0" algn="just">
              <a:buNone/>
            </a:pPr>
            <a:endParaRPr lang="es-SV" dirty="0"/>
          </a:p>
          <a:p>
            <a:pPr algn="just"/>
            <a:r>
              <a:rPr lang="es-SV" dirty="0" smtClean="0"/>
              <a:t>1995. Declaración de Marrakech. Acuerdo por el que se establece la Organización </a:t>
            </a:r>
            <a:r>
              <a:rPr lang="es-SV" dirty="0"/>
              <a:t>Mundial del </a:t>
            </a:r>
            <a:r>
              <a:rPr lang="es-SV" dirty="0" smtClean="0"/>
              <a:t>Comercio. </a:t>
            </a:r>
          </a:p>
          <a:p>
            <a:pPr marL="0" indent="0" algn="just">
              <a:buNone/>
            </a:pPr>
            <a:endParaRPr lang="es-SV" dirty="0" smtClean="0"/>
          </a:p>
          <a:p>
            <a:pPr algn="just"/>
            <a:r>
              <a:rPr lang="es-SV" dirty="0" smtClean="0"/>
              <a:t>2015. Miembros: 161.</a:t>
            </a:r>
          </a:p>
          <a:p>
            <a:pPr marL="0" indent="0" algn="just">
              <a:buNone/>
            </a:pPr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889" y="4322308"/>
            <a:ext cx="2540454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SV" dirty="0" smtClean="0"/>
              <a:t>OMC- ¿QUÉ ES?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480457"/>
            <a:ext cx="6018221" cy="4942114"/>
          </a:xfrm>
        </p:spPr>
        <p:txBody>
          <a:bodyPr>
            <a:normAutofit/>
          </a:bodyPr>
          <a:lstStyle/>
          <a:p>
            <a:pPr algn="just"/>
            <a:r>
              <a:rPr lang="es-SV" dirty="0" smtClean="0"/>
              <a:t>La </a:t>
            </a:r>
            <a:r>
              <a:rPr lang="es-SV" dirty="0"/>
              <a:t>Organización Mundial del Comercio (OMC) es </a:t>
            </a:r>
            <a:r>
              <a:rPr lang="es-SV" dirty="0" smtClean="0"/>
              <a:t>un </a:t>
            </a:r>
            <a:r>
              <a:rPr lang="es-SV" dirty="0"/>
              <a:t>organismo internacional que se ocupa de las normas que rigen el comercio entre los países. </a:t>
            </a:r>
            <a:endParaRPr lang="es-SV" dirty="0" smtClean="0"/>
          </a:p>
          <a:p>
            <a:pPr algn="just"/>
            <a:r>
              <a:rPr lang="es-SV" dirty="0" smtClean="0"/>
              <a:t>Su </a:t>
            </a:r>
            <a:r>
              <a:rPr lang="es-SV" dirty="0"/>
              <a:t>principal propósito es asegurar que las corrientes comerciales circulen con la máxima facilidad, previsibilidad y libertad posible</a:t>
            </a:r>
            <a:r>
              <a:rPr lang="es-SV" dirty="0" smtClean="0"/>
              <a:t>.</a:t>
            </a:r>
          </a:p>
          <a:p>
            <a:pPr algn="just"/>
            <a:r>
              <a:rPr lang="es-SV" dirty="0" smtClean="0"/>
              <a:t>Es </a:t>
            </a:r>
            <a:r>
              <a:rPr lang="es-SV" dirty="0"/>
              <a:t>un lugar al que acuden los gobiernos Miembros para tratar de arreglar los problemas comerciales que tienen entre sí.</a:t>
            </a:r>
            <a:endParaRPr lang="es-SV" dirty="0" smtClean="0"/>
          </a:p>
          <a:p>
            <a:pPr algn="just"/>
            <a:r>
              <a:rPr lang="es-SV" dirty="0"/>
              <a:t>Los pilares sobre los que descansa este </a:t>
            </a:r>
            <a:r>
              <a:rPr lang="es-SV" dirty="0" smtClean="0"/>
              <a:t>sistema: son </a:t>
            </a:r>
            <a:r>
              <a:rPr lang="es-SV" dirty="0"/>
              <a:t>los Acuerdos de la OMC, que han sido negociados y firmados por la gran mayoría de los países que participan en el comercio </a:t>
            </a:r>
            <a:r>
              <a:rPr lang="es-SV" dirty="0" smtClean="0"/>
              <a:t>mundial.</a:t>
            </a:r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920" y="2635827"/>
            <a:ext cx="2749534" cy="305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OMC- ¿QUÉ HACE?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1752601"/>
            <a:ext cx="5290457" cy="4626428"/>
          </a:xfrm>
        </p:spPr>
        <p:txBody>
          <a:bodyPr/>
          <a:lstStyle/>
          <a:p>
            <a:pPr algn="just"/>
            <a:r>
              <a:rPr lang="es-SV" dirty="0" smtClean="0"/>
              <a:t> Administrar </a:t>
            </a:r>
            <a:r>
              <a:rPr lang="es-SV" dirty="0"/>
              <a:t>los acuerdos </a:t>
            </a:r>
            <a:r>
              <a:rPr lang="es-SV" dirty="0" smtClean="0"/>
              <a:t>comerciales.</a:t>
            </a:r>
            <a:endParaRPr lang="es-SV" dirty="0"/>
          </a:p>
          <a:p>
            <a:pPr algn="just"/>
            <a:r>
              <a:rPr lang="es-SV" dirty="0"/>
              <a:t> </a:t>
            </a:r>
            <a:r>
              <a:rPr lang="es-SV" dirty="0" smtClean="0"/>
              <a:t>Es un foro </a:t>
            </a:r>
            <a:r>
              <a:rPr lang="es-SV" dirty="0"/>
              <a:t>para las negociaciones </a:t>
            </a:r>
            <a:r>
              <a:rPr lang="es-SV" dirty="0" smtClean="0"/>
              <a:t>comerciales.</a:t>
            </a:r>
            <a:endParaRPr lang="es-SV" dirty="0"/>
          </a:p>
          <a:p>
            <a:pPr algn="just"/>
            <a:r>
              <a:rPr lang="es-SV" dirty="0"/>
              <a:t> </a:t>
            </a:r>
            <a:r>
              <a:rPr lang="es-SV" dirty="0" smtClean="0"/>
              <a:t>Resuelve </a:t>
            </a:r>
            <a:r>
              <a:rPr lang="es-SV" dirty="0"/>
              <a:t>las </a:t>
            </a:r>
            <a:r>
              <a:rPr lang="es-SV" dirty="0" smtClean="0"/>
              <a:t>diferencias entre los países miembros.</a:t>
            </a:r>
            <a:endParaRPr lang="es-SV" dirty="0"/>
          </a:p>
          <a:p>
            <a:pPr algn="just"/>
            <a:r>
              <a:rPr lang="es-SV" dirty="0"/>
              <a:t> </a:t>
            </a:r>
            <a:r>
              <a:rPr lang="es-SV" dirty="0" smtClean="0"/>
              <a:t>Examina </a:t>
            </a:r>
            <a:r>
              <a:rPr lang="es-SV" dirty="0"/>
              <a:t>políticas comerciales </a:t>
            </a:r>
            <a:r>
              <a:rPr lang="es-SV" dirty="0" smtClean="0"/>
              <a:t>nacionales.</a:t>
            </a:r>
            <a:endParaRPr lang="es-SV" dirty="0"/>
          </a:p>
          <a:p>
            <a:pPr algn="just"/>
            <a:r>
              <a:rPr lang="es-SV" dirty="0"/>
              <a:t> </a:t>
            </a:r>
            <a:r>
              <a:rPr lang="es-SV" dirty="0" smtClean="0"/>
              <a:t>Ayudar </a:t>
            </a:r>
            <a:r>
              <a:rPr lang="es-SV" dirty="0"/>
              <a:t>a los países en </a:t>
            </a:r>
            <a:r>
              <a:rPr lang="es-SV" dirty="0" smtClean="0"/>
              <a:t>desarrollo.</a:t>
            </a:r>
            <a:endParaRPr lang="es-SV" dirty="0"/>
          </a:p>
          <a:p>
            <a:pPr algn="just"/>
            <a:r>
              <a:rPr lang="es-SV" dirty="0"/>
              <a:t> </a:t>
            </a:r>
            <a:r>
              <a:rPr lang="es-SV" dirty="0" smtClean="0"/>
              <a:t>Coopera </a:t>
            </a:r>
            <a:r>
              <a:rPr lang="es-SV" dirty="0"/>
              <a:t>con otras organizaciones internacionales.</a:t>
            </a:r>
          </a:p>
          <a:p>
            <a:pPr algn="just"/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2" y="1905000"/>
            <a:ext cx="4057195" cy="37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3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OMC- SUS ACUERDOS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Acuerdo General sobre Aranceles Aduaneros y </a:t>
            </a:r>
            <a:r>
              <a:rPr lang="es-SV" dirty="0" smtClean="0"/>
              <a:t>Comercio- GATT </a:t>
            </a:r>
          </a:p>
          <a:p>
            <a:r>
              <a:rPr lang="es-SV" dirty="0" smtClean="0"/>
              <a:t>Acuerdo General Sobre Comercio de Servicios- AGCS</a:t>
            </a:r>
          </a:p>
          <a:p>
            <a:r>
              <a:rPr lang="es-SV" dirty="0" smtClean="0"/>
              <a:t>Acuerdo sobre Aspectos del Derecho de Propiedad Intelectual relativos al Comercio- ADPIC</a:t>
            </a:r>
          </a:p>
          <a:p>
            <a:r>
              <a:rPr lang="es-SV" dirty="0" smtClean="0"/>
              <a:t>Entendimiento de Solución de Diferencias- ESD</a:t>
            </a:r>
          </a:p>
          <a:p>
            <a:r>
              <a:rPr lang="es-SV" dirty="0" smtClean="0"/>
              <a:t>Otros</a:t>
            </a:r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648200"/>
            <a:ext cx="5106988" cy="22402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857" y="4757057"/>
            <a:ext cx="3394755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SALVADOR Y SU APERTURA AL MUNDO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Mercado </a:t>
            </a:r>
            <a:r>
              <a:rPr lang="es-SV" dirty="0"/>
              <a:t>Común Centroamericano (MCCA</a:t>
            </a:r>
            <a:r>
              <a:rPr lang="es-SV" dirty="0" smtClean="0"/>
              <a:t>). El </a:t>
            </a:r>
            <a:r>
              <a:rPr lang="es-SV" dirty="0"/>
              <a:t>Salvador es miembro desde el 13 de diciembre de 1960. </a:t>
            </a:r>
          </a:p>
          <a:p>
            <a:endParaRPr lang="es-SV" dirty="0"/>
          </a:p>
          <a:p>
            <a:r>
              <a:rPr lang="es-SV" dirty="0"/>
              <a:t>Organización Mundial del Comercio (OMC</a:t>
            </a:r>
            <a:r>
              <a:rPr lang="es-SV" dirty="0" smtClean="0"/>
              <a:t>). El </a:t>
            </a:r>
            <a:r>
              <a:rPr lang="es-SV" dirty="0"/>
              <a:t>Salvador es miembro desde el 7 de mayo de 1995</a:t>
            </a:r>
            <a:r>
              <a:rPr lang="es-SV" dirty="0" smtClean="0"/>
              <a:t>.</a:t>
            </a:r>
          </a:p>
          <a:p>
            <a:pPr marL="0" indent="0">
              <a:buNone/>
            </a:pPr>
            <a:endParaRPr lang="es-SV" dirty="0" smtClean="0"/>
          </a:p>
          <a:p>
            <a:r>
              <a:rPr lang="es-SV" dirty="0" smtClean="0"/>
              <a:t>Acuerdos Preferenciales </a:t>
            </a:r>
            <a:endParaRPr lang="es-SV" dirty="0"/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229" y="4593771"/>
            <a:ext cx="3951513" cy="20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COMERCIO ELECTRONICO. ¿QUÉ ES?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smtClean="0"/>
              <a:t>La OMC lo define como la </a:t>
            </a:r>
            <a:r>
              <a:rPr lang="es-SV" dirty="0"/>
              <a:t>producción, publicidad, venta y distribución de productos y servicios a través de las redes de telecomunicaciones. </a:t>
            </a:r>
          </a:p>
          <a:p>
            <a:pPr marL="0" indent="0">
              <a:buNone/>
            </a:pPr>
            <a:endParaRPr lang="es-SV" dirty="0"/>
          </a:p>
          <a:p>
            <a:r>
              <a:rPr lang="es-SV" dirty="0" smtClean="0"/>
              <a:t>Fases: búsqueda, </a:t>
            </a:r>
            <a:r>
              <a:rPr lang="es-SV" dirty="0"/>
              <a:t>pedido, pago y entrega. </a:t>
            </a:r>
            <a:endParaRPr lang="es-SV" dirty="0" smtClean="0"/>
          </a:p>
          <a:p>
            <a:pPr marL="0" indent="0">
              <a:buNone/>
            </a:pPr>
            <a:endParaRPr lang="es-SV" dirty="0"/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70" y="4314685"/>
            <a:ext cx="3341915" cy="18943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2" y="4397829"/>
            <a:ext cx="3582081" cy="181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INSTRUMENTOS PARA EL COMERCIO ELECTRÓNICO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SV" dirty="0" smtClean="0"/>
              <a:t>El teléfono</a:t>
            </a:r>
          </a:p>
          <a:p>
            <a:pPr lvl="1"/>
            <a:r>
              <a:rPr lang="es-SV" dirty="0" smtClean="0"/>
              <a:t>El fax</a:t>
            </a:r>
          </a:p>
          <a:p>
            <a:pPr lvl="1"/>
            <a:r>
              <a:rPr lang="es-SV" dirty="0" smtClean="0"/>
              <a:t>La televisión</a:t>
            </a:r>
          </a:p>
          <a:p>
            <a:pPr lvl="1"/>
            <a:r>
              <a:rPr lang="es-SV" dirty="0" smtClean="0"/>
              <a:t>Los sistemas electrónicos de pago</a:t>
            </a:r>
          </a:p>
          <a:p>
            <a:pPr lvl="1"/>
            <a:r>
              <a:rPr lang="es-SV" dirty="0" smtClean="0"/>
              <a:t>Las transferencias monetarias</a:t>
            </a:r>
          </a:p>
          <a:p>
            <a:pPr lvl="1"/>
            <a:r>
              <a:rPr lang="es-SV" dirty="0" smtClean="0"/>
              <a:t>Intercambio electrónico de datos</a:t>
            </a:r>
          </a:p>
          <a:p>
            <a:pPr marL="457200" lvl="1" indent="0">
              <a:buNone/>
            </a:pP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91" y="1905000"/>
            <a:ext cx="3310052" cy="46815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9" y="4843462"/>
            <a:ext cx="37338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2979</TotalTime>
  <Words>693</Words>
  <Application>Microsoft Office PowerPoint</Application>
  <PresentationFormat>Panorámica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3</vt:lpstr>
      <vt:lpstr>Espiral</vt:lpstr>
      <vt:lpstr>EL ROL DE LA OMC EN EL COMERCIO ELECTRONICO Y  LOS DESAFIOS PARA  EL SALVADOR</vt:lpstr>
      <vt:lpstr>CONTENIDO</vt:lpstr>
      <vt:lpstr>OMC- GENERALIDADES</vt:lpstr>
      <vt:lpstr>OMC- ¿QUÉ ES?</vt:lpstr>
      <vt:lpstr>OMC- ¿QUÉ HACE?</vt:lpstr>
      <vt:lpstr>OMC- SUS ACUERDOS</vt:lpstr>
      <vt:lpstr>EL SALVADOR Y SU APERTURA AL MUNDO</vt:lpstr>
      <vt:lpstr>COMERCIO ELECTRONICO. ¿QUÉ ES?</vt:lpstr>
      <vt:lpstr>INSTRUMENTOS PARA EL COMERCIO ELECTRÓNICO</vt:lpstr>
      <vt:lpstr>INFLUENCIA TIC EN LA ACTIVIDAD ECONOMICA</vt:lpstr>
      <vt:lpstr>INCERTIDUMBRE 1. ¿Dónde?</vt:lpstr>
      <vt:lpstr>INCERTIDUMBRE 2. ¿Qué regulo?.</vt:lpstr>
      <vt:lpstr>PROBLEMAS DE POLITICA SEGÚN OMC</vt:lpstr>
      <vt:lpstr>RELACION CON LA OMC</vt:lpstr>
      <vt:lpstr>RELACION CON LA OMC</vt:lpstr>
      <vt:lpstr>SITUACION NORMATIVA PARA LOS PAISES CA</vt:lpstr>
      <vt:lpstr>MARCO JURIDICO SALVADOREÑO </vt:lpstr>
      <vt:lpstr>DESAFIOS PARA EL SALVADOR</vt:lpstr>
      <vt:lpstr>RECOMENDACIONES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 LA OMC EN EL COMERCIO ELECTRONICO. DESAFIOS PARA EL SALVADOR</dc:title>
  <dc:creator>Mario Rodolfo Salazar</dc:creator>
  <cp:lastModifiedBy>Mario Rodolfo Salazar</cp:lastModifiedBy>
  <cp:revision>109</cp:revision>
  <cp:lastPrinted>2015-06-11T15:45:14Z</cp:lastPrinted>
  <dcterms:created xsi:type="dcterms:W3CDTF">2015-06-02T20:44:07Z</dcterms:created>
  <dcterms:modified xsi:type="dcterms:W3CDTF">2015-06-11T18:13:00Z</dcterms:modified>
</cp:coreProperties>
</file>